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7" r:id="rId4"/>
  </p:sldMasterIdLst>
  <p:notesMasterIdLst>
    <p:notesMasterId r:id="rId36"/>
  </p:notesMasterIdLst>
  <p:sldIdLst>
    <p:sldId id="256" r:id="rId5"/>
    <p:sldId id="297" r:id="rId6"/>
    <p:sldId id="284" r:id="rId7"/>
    <p:sldId id="285" r:id="rId8"/>
    <p:sldId id="286" r:id="rId9"/>
    <p:sldId id="287" r:id="rId10"/>
    <p:sldId id="295" r:id="rId11"/>
    <p:sldId id="264" r:id="rId12"/>
    <p:sldId id="274" r:id="rId13"/>
    <p:sldId id="276" r:id="rId14"/>
    <p:sldId id="275" r:id="rId15"/>
    <p:sldId id="304" r:id="rId16"/>
    <p:sldId id="289" r:id="rId17"/>
    <p:sldId id="305" r:id="rId18"/>
    <p:sldId id="291" r:id="rId19"/>
    <p:sldId id="288" r:id="rId20"/>
    <p:sldId id="260" r:id="rId21"/>
    <p:sldId id="290" r:id="rId22"/>
    <p:sldId id="259" r:id="rId23"/>
    <p:sldId id="302" r:id="rId24"/>
    <p:sldId id="303" r:id="rId25"/>
    <p:sldId id="279" r:id="rId26"/>
    <p:sldId id="261" r:id="rId27"/>
    <p:sldId id="266" r:id="rId28"/>
    <p:sldId id="273" r:id="rId29"/>
    <p:sldId id="271" r:id="rId30"/>
    <p:sldId id="296" r:id="rId31"/>
    <p:sldId id="298" r:id="rId32"/>
    <p:sldId id="299" r:id="rId33"/>
    <p:sldId id="300" r:id="rId34"/>
    <p:sldId id="301"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C606C6-6B51-05C3-CE51-56D7CFB4ED95}" v="3" dt="2023-09-12T19:12:37.058"/>
    <p1510:client id="{AAE85984-39F9-2898-97F4-7D94DD2899E7}" v="181" dt="2023-09-11T15:08:11.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67" autoAdjust="0"/>
  </p:normalViewPr>
  <p:slideViewPr>
    <p:cSldViewPr>
      <p:cViewPr>
        <p:scale>
          <a:sx n="76" d="100"/>
          <a:sy n="76" d="100"/>
        </p:scale>
        <p:origin x="296" y="-7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7628C-DA84-448B-AA91-A391F51A068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67C9993-179E-437B-9653-B9E2A9A69725}">
      <dgm:prSet/>
      <dgm:spPr/>
      <dgm:t>
        <a:bodyPr/>
        <a:lstStyle/>
        <a:p>
          <a:pPr>
            <a:defRPr cap="all"/>
          </a:pPr>
          <a:r>
            <a:rPr lang="en-US"/>
            <a:t>Ms. Rovira- Academic Instructional Coach</a:t>
          </a:r>
        </a:p>
      </dgm:t>
    </dgm:pt>
    <dgm:pt modelId="{C4FE2469-FD00-45EA-86B5-BF594443CEC6}" type="parTrans" cxnId="{1E13C327-139C-4A2F-A0CA-7CD22863CF4B}">
      <dgm:prSet/>
      <dgm:spPr/>
      <dgm:t>
        <a:bodyPr/>
        <a:lstStyle/>
        <a:p>
          <a:endParaRPr lang="en-US"/>
        </a:p>
      </dgm:t>
    </dgm:pt>
    <dgm:pt modelId="{92DEDCE7-2EE9-48AB-9381-E28AE6C5CB7F}" type="sibTrans" cxnId="{1E13C327-139C-4A2F-A0CA-7CD22863CF4B}">
      <dgm:prSet/>
      <dgm:spPr/>
      <dgm:t>
        <a:bodyPr/>
        <a:lstStyle/>
        <a:p>
          <a:endParaRPr lang="en-US"/>
        </a:p>
      </dgm:t>
    </dgm:pt>
    <dgm:pt modelId="{B7E856C9-C636-4F7E-8198-D0753AF6776F}">
      <dgm:prSet/>
      <dgm:spPr/>
      <dgm:t>
        <a:bodyPr/>
        <a:lstStyle/>
        <a:p>
          <a:pPr>
            <a:defRPr cap="all"/>
          </a:pPr>
          <a:r>
            <a:rPr lang="en-US" dirty="0"/>
            <a:t>TBD- Family Community Specialist</a:t>
          </a:r>
        </a:p>
      </dgm:t>
    </dgm:pt>
    <dgm:pt modelId="{1A3AD982-E2C3-4366-AC15-ACF619BD0AF3}" type="parTrans" cxnId="{7E98B569-944E-4675-B781-57685BAF3CA9}">
      <dgm:prSet/>
      <dgm:spPr/>
      <dgm:t>
        <a:bodyPr/>
        <a:lstStyle/>
        <a:p>
          <a:endParaRPr lang="en-US"/>
        </a:p>
      </dgm:t>
    </dgm:pt>
    <dgm:pt modelId="{095E2B1E-3C87-447D-9FF8-F1AD31FB734E}" type="sibTrans" cxnId="{7E98B569-944E-4675-B781-57685BAF3CA9}">
      <dgm:prSet/>
      <dgm:spPr/>
      <dgm:t>
        <a:bodyPr/>
        <a:lstStyle/>
        <a:p>
          <a:endParaRPr lang="en-US"/>
        </a:p>
      </dgm:t>
    </dgm:pt>
    <dgm:pt modelId="{0AF5E321-93A1-48FF-A29B-FD89637BF894}" type="pres">
      <dgm:prSet presAssocID="{2D67628C-DA84-448B-AA91-A391F51A0688}" presName="root" presStyleCnt="0">
        <dgm:presLayoutVars>
          <dgm:dir/>
          <dgm:resizeHandles val="exact"/>
        </dgm:presLayoutVars>
      </dgm:prSet>
      <dgm:spPr/>
    </dgm:pt>
    <dgm:pt modelId="{3120A571-C488-499F-A455-ADA12AE653B6}" type="pres">
      <dgm:prSet presAssocID="{B67C9993-179E-437B-9653-B9E2A9A69725}" presName="compNode" presStyleCnt="0"/>
      <dgm:spPr/>
    </dgm:pt>
    <dgm:pt modelId="{44AEB0D6-9C2E-4D61-A678-0673A4B6EA2D}" type="pres">
      <dgm:prSet presAssocID="{B67C9993-179E-437B-9653-B9E2A9A69725}" presName="iconBgRect" presStyleLbl="bgShp" presStyleIdx="0" presStyleCnt="2"/>
      <dgm:spPr/>
    </dgm:pt>
    <dgm:pt modelId="{3863267B-39B7-4B83-8888-EED54AA63462}" type="pres">
      <dgm:prSet presAssocID="{B67C9993-179E-437B-9653-B9E2A9A6972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082E8C87-0E7C-4036-BA77-AA0F48FBA14C}" type="pres">
      <dgm:prSet presAssocID="{B67C9993-179E-437B-9653-B9E2A9A69725}" presName="spaceRect" presStyleCnt="0"/>
      <dgm:spPr/>
    </dgm:pt>
    <dgm:pt modelId="{9FFFD9B1-BE2F-4A35-89B3-C1BD484953CA}" type="pres">
      <dgm:prSet presAssocID="{B67C9993-179E-437B-9653-B9E2A9A69725}" presName="textRect" presStyleLbl="revTx" presStyleIdx="0" presStyleCnt="2">
        <dgm:presLayoutVars>
          <dgm:chMax val="1"/>
          <dgm:chPref val="1"/>
        </dgm:presLayoutVars>
      </dgm:prSet>
      <dgm:spPr/>
    </dgm:pt>
    <dgm:pt modelId="{E8DAE8D2-CEB5-4BE2-A1EC-992F7847EAB2}" type="pres">
      <dgm:prSet presAssocID="{92DEDCE7-2EE9-48AB-9381-E28AE6C5CB7F}" presName="sibTrans" presStyleCnt="0"/>
      <dgm:spPr/>
    </dgm:pt>
    <dgm:pt modelId="{5D7E719A-2ACF-41DD-BEDA-2C7D788AEC63}" type="pres">
      <dgm:prSet presAssocID="{B7E856C9-C636-4F7E-8198-D0753AF6776F}" presName="compNode" presStyleCnt="0"/>
      <dgm:spPr/>
    </dgm:pt>
    <dgm:pt modelId="{87242557-899D-4347-B8A9-BF3B0F3CB4C3}" type="pres">
      <dgm:prSet presAssocID="{B7E856C9-C636-4F7E-8198-D0753AF6776F}" presName="iconBgRect" presStyleLbl="bgShp" presStyleIdx="1" presStyleCnt="2"/>
      <dgm:spPr/>
    </dgm:pt>
    <dgm:pt modelId="{FD667C1B-24DC-47A2-AD55-D6A5C3719AB9}" type="pres">
      <dgm:prSet presAssocID="{B7E856C9-C636-4F7E-8198-D0753AF6776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F77947C0-8283-4833-A5DF-7D64987A73CC}" type="pres">
      <dgm:prSet presAssocID="{B7E856C9-C636-4F7E-8198-D0753AF6776F}" presName="spaceRect" presStyleCnt="0"/>
      <dgm:spPr/>
    </dgm:pt>
    <dgm:pt modelId="{D115C026-8E39-43D0-B06C-43BB6B399630}" type="pres">
      <dgm:prSet presAssocID="{B7E856C9-C636-4F7E-8198-D0753AF6776F}" presName="textRect" presStyleLbl="revTx" presStyleIdx="1" presStyleCnt="2">
        <dgm:presLayoutVars>
          <dgm:chMax val="1"/>
          <dgm:chPref val="1"/>
        </dgm:presLayoutVars>
      </dgm:prSet>
      <dgm:spPr/>
    </dgm:pt>
  </dgm:ptLst>
  <dgm:cxnLst>
    <dgm:cxn modelId="{1E13C327-139C-4A2F-A0CA-7CD22863CF4B}" srcId="{2D67628C-DA84-448B-AA91-A391F51A0688}" destId="{B67C9993-179E-437B-9653-B9E2A9A69725}" srcOrd="0" destOrd="0" parTransId="{C4FE2469-FD00-45EA-86B5-BF594443CEC6}" sibTransId="{92DEDCE7-2EE9-48AB-9381-E28AE6C5CB7F}"/>
    <dgm:cxn modelId="{FC842366-D7A5-4E06-B6A6-06761CFBF196}" type="presOf" srcId="{B7E856C9-C636-4F7E-8198-D0753AF6776F}" destId="{D115C026-8E39-43D0-B06C-43BB6B399630}" srcOrd="0" destOrd="0" presId="urn:microsoft.com/office/officeart/2018/5/layout/IconCircleLabelList"/>
    <dgm:cxn modelId="{7E98B569-944E-4675-B781-57685BAF3CA9}" srcId="{2D67628C-DA84-448B-AA91-A391F51A0688}" destId="{B7E856C9-C636-4F7E-8198-D0753AF6776F}" srcOrd="1" destOrd="0" parTransId="{1A3AD982-E2C3-4366-AC15-ACF619BD0AF3}" sibTransId="{095E2B1E-3C87-447D-9FF8-F1AD31FB734E}"/>
    <dgm:cxn modelId="{364D4B88-740A-4990-9879-51564712A037}" type="presOf" srcId="{2D67628C-DA84-448B-AA91-A391F51A0688}" destId="{0AF5E321-93A1-48FF-A29B-FD89637BF894}" srcOrd="0" destOrd="0" presId="urn:microsoft.com/office/officeart/2018/5/layout/IconCircleLabelList"/>
    <dgm:cxn modelId="{6F9D4996-3C90-483A-820A-6493B7676543}" type="presOf" srcId="{B67C9993-179E-437B-9653-B9E2A9A69725}" destId="{9FFFD9B1-BE2F-4A35-89B3-C1BD484953CA}" srcOrd="0" destOrd="0" presId="urn:microsoft.com/office/officeart/2018/5/layout/IconCircleLabelList"/>
    <dgm:cxn modelId="{67EC039B-B7CA-4A30-A7FD-83D4ECF88E63}" type="presParOf" srcId="{0AF5E321-93A1-48FF-A29B-FD89637BF894}" destId="{3120A571-C488-499F-A455-ADA12AE653B6}" srcOrd="0" destOrd="0" presId="urn:microsoft.com/office/officeart/2018/5/layout/IconCircleLabelList"/>
    <dgm:cxn modelId="{CD152863-AC6F-48D7-AB64-DD5BF7DCB282}" type="presParOf" srcId="{3120A571-C488-499F-A455-ADA12AE653B6}" destId="{44AEB0D6-9C2E-4D61-A678-0673A4B6EA2D}" srcOrd="0" destOrd="0" presId="urn:microsoft.com/office/officeart/2018/5/layout/IconCircleLabelList"/>
    <dgm:cxn modelId="{6C5896C1-2406-4A73-BD50-40BBDAC032E0}" type="presParOf" srcId="{3120A571-C488-499F-A455-ADA12AE653B6}" destId="{3863267B-39B7-4B83-8888-EED54AA63462}" srcOrd="1" destOrd="0" presId="urn:microsoft.com/office/officeart/2018/5/layout/IconCircleLabelList"/>
    <dgm:cxn modelId="{4ABAF9A4-AE85-47AA-B1D2-7B0D27FB0BCB}" type="presParOf" srcId="{3120A571-C488-499F-A455-ADA12AE653B6}" destId="{082E8C87-0E7C-4036-BA77-AA0F48FBA14C}" srcOrd="2" destOrd="0" presId="urn:microsoft.com/office/officeart/2018/5/layout/IconCircleLabelList"/>
    <dgm:cxn modelId="{81CD6098-7DEC-45CA-9BC9-4DF2302968E6}" type="presParOf" srcId="{3120A571-C488-499F-A455-ADA12AE653B6}" destId="{9FFFD9B1-BE2F-4A35-89B3-C1BD484953CA}" srcOrd="3" destOrd="0" presId="urn:microsoft.com/office/officeart/2018/5/layout/IconCircleLabelList"/>
    <dgm:cxn modelId="{A43FADC3-7718-4F7B-A02E-88A1DFCB00CF}" type="presParOf" srcId="{0AF5E321-93A1-48FF-A29B-FD89637BF894}" destId="{E8DAE8D2-CEB5-4BE2-A1EC-992F7847EAB2}" srcOrd="1" destOrd="0" presId="urn:microsoft.com/office/officeart/2018/5/layout/IconCircleLabelList"/>
    <dgm:cxn modelId="{09EC6F53-4D32-49CC-B95E-A39B9304897C}" type="presParOf" srcId="{0AF5E321-93A1-48FF-A29B-FD89637BF894}" destId="{5D7E719A-2ACF-41DD-BEDA-2C7D788AEC63}" srcOrd="2" destOrd="0" presId="urn:microsoft.com/office/officeart/2018/5/layout/IconCircleLabelList"/>
    <dgm:cxn modelId="{4DEBF978-C66E-46CB-86D4-71B0E62D65EA}" type="presParOf" srcId="{5D7E719A-2ACF-41DD-BEDA-2C7D788AEC63}" destId="{87242557-899D-4347-B8A9-BF3B0F3CB4C3}" srcOrd="0" destOrd="0" presId="urn:microsoft.com/office/officeart/2018/5/layout/IconCircleLabelList"/>
    <dgm:cxn modelId="{EE2918F3-21A4-4D0F-88BE-1006CA80FB72}" type="presParOf" srcId="{5D7E719A-2ACF-41DD-BEDA-2C7D788AEC63}" destId="{FD667C1B-24DC-47A2-AD55-D6A5C3719AB9}" srcOrd="1" destOrd="0" presId="urn:microsoft.com/office/officeart/2018/5/layout/IconCircleLabelList"/>
    <dgm:cxn modelId="{79E0F105-B05D-4852-8A55-E0EC6C7510B0}" type="presParOf" srcId="{5D7E719A-2ACF-41DD-BEDA-2C7D788AEC63}" destId="{F77947C0-8283-4833-A5DF-7D64987A73CC}" srcOrd="2" destOrd="0" presId="urn:microsoft.com/office/officeart/2018/5/layout/IconCircleLabelList"/>
    <dgm:cxn modelId="{D247C9DD-0149-43C7-96D7-9E84F5D61A42}" type="presParOf" srcId="{5D7E719A-2ACF-41DD-BEDA-2C7D788AEC63}" destId="{D115C026-8E39-43D0-B06C-43BB6B399630}"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1958A8-7624-4F93-AEF3-1C36A2F04BF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27CAC46-BC09-41A1-A68F-9953EC236AA6}">
      <dgm:prSet/>
      <dgm:spPr/>
      <dgm:t>
        <a:bodyPr/>
        <a:lstStyle/>
        <a:p>
          <a:r>
            <a:rPr lang="en-US"/>
            <a:t>Title I served schools must involve parents in an organized, ongoing and timely way in the planning, review, and improvement of Title I programs, including the school’s parent and family engagement policy (plan) and the Schoolwide program plan.</a:t>
          </a:r>
        </a:p>
      </dgm:t>
    </dgm:pt>
    <dgm:pt modelId="{2975981A-3610-431D-B46C-418CC148F1B6}" type="parTrans" cxnId="{BE74FC9A-531E-4F9E-A204-88650BA47EC4}">
      <dgm:prSet/>
      <dgm:spPr/>
      <dgm:t>
        <a:bodyPr/>
        <a:lstStyle/>
        <a:p>
          <a:endParaRPr lang="en-US"/>
        </a:p>
      </dgm:t>
    </dgm:pt>
    <dgm:pt modelId="{A2DD802C-1169-457E-8EEF-2E2F4EFF000E}" type="sibTrans" cxnId="{BE74FC9A-531E-4F9E-A204-88650BA47EC4}">
      <dgm:prSet/>
      <dgm:spPr/>
      <dgm:t>
        <a:bodyPr/>
        <a:lstStyle/>
        <a:p>
          <a:endParaRPr lang="en-US"/>
        </a:p>
      </dgm:t>
    </dgm:pt>
    <dgm:pt modelId="{37AA2D69-ED62-4369-B8B6-2AFCA84BE6F7}">
      <dgm:prSet/>
      <dgm:spPr/>
      <dgm:t>
        <a:bodyPr/>
        <a:lstStyle/>
        <a:p>
          <a:r>
            <a:rPr lang="en-US"/>
            <a:t>Title I served schools must provide parents timely notification about programs under Title I, a description and explanation of curriculum at each school, the forms of assessments and achievement levels of the academic standards, and opportunities for regular meetings to discuss and participate in decisions related to their child’s educational program.</a:t>
          </a:r>
        </a:p>
      </dgm:t>
    </dgm:pt>
    <dgm:pt modelId="{34083537-2606-4F46-A1F9-99050187843B}" type="parTrans" cxnId="{B970362E-5431-44FD-8F8D-5A337E0FD921}">
      <dgm:prSet/>
      <dgm:spPr/>
      <dgm:t>
        <a:bodyPr/>
        <a:lstStyle/>
        <a:p>
          <a:endParaRPr lang="en-US"/>
        </a:p>
      </dgm:t>
    </dgm:pt>
    <dgm:pt modelId="{69EDCFEB-3292-4AEF-A9A7-BE6426030F6F}" type="sibTrans" cxnId="{B970362E-5431-44FD-8F8D-5A337E0FD921}">
      <dgm:prSet/>
      <dgm:spPr/>
      <dgm:t>
        <a:bodyPr/>
        <a:lstStyle/>
        <a:p>
          <a:endParaRPr lang="en-US"/>
        </a:p>
      </dgm:t>
    </dgm:pt>
    <dgm:pt modelId="{6F90DDAD-CEA0-43C3-9694-3094669BB789}" type="pres">
      <dgm:prSet presAssocID="{5A1958A8-7624-4F93-AEF3-1C36A2F04BF1}" presName="root" presStyleCnt="0">
        <dgm:presLayoutVars>
          <dgm:dir/>
          <dgm:resizeHandles val="exact"/>
        </dgm:presLayoutVars>
      </dgm:prSet>
      <dgm:spPr/>
    </dgm:pt>
    <dgm:pt modelId="{ED173A8D-ADE3-44AA-A3F8-BFEF15FD520C}" type="pres">
      <dgm:prSet presAssocID="{327CAC46-BC09-41A1-A68F-9953EC236AA6}" presName="compNode" presStyleCnt="0"/>
      <dgm:spPr/>
    </dgm:pt>
    <dgm:pt modelId="{1FF67532-F2B4-48AE-A300-AD2F2E6BA02B}" type="pres">
      <dgm:prSet presAssocID="{327CAC46-BC09-41A1-A68F-9953EC236AA6}" presName="bgRect" presStyleLbl="bgShp" presStyleIdx="0" presStyleCnt="2"/>
      <dgm:spPr/>
    </dgm:pt>
    <dgm:pt modelId="{498BFAF1-08C4-4696-96BA-4030CE6CD9D8}" type="pres">
      <dgm:prSet presAssocID="{327CAC46-BC09-41A1-A68F-9953EC236AA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8A5FCCF4-E4BF-47F9-B453-C867F137DD0B}" type="pres">
      <dgm:prSet presAssocID="{327CAC46-BC09-41A1-A68F-9953EC236AA6}" presName="spaceRect" presStyleCnt="0"/>
      <dgm:spPr/>
    </dgm:pt>
    <dgm:pt modelId="{352B8172-6C3A-4E05-AD02-63CA59ED5AE3}" type="pres">
      <dgm:prSet presAssocID="{327CAC46-BC09-41A1-A68F-9953EC236AA6}" presName="parTx" presStyleLbl="revTx" presStyleIdx="0" presStyleCnt="2">
        <dgm:presLayoutVars>
          <dgm:chMax val="0"/>
          <dgm:chPref val="0"/>
        </dgm:presLayoutVars>
      </dgm:prSet>
      <dgm:spPr/>
    </dgm:pt>
    <dgm:pt modelId="{5EB9DA83-D222-4F77-A9AE-279E69F7DC17}" type="pres">
      <dgm:prSet presAssocID="{A2DD802C-1169-457E-8EEF-2E2F4EFF000E}" presName="sibTrans" presStyleCnt="0"/>
      <dgm:spPr/>
    </dgm:pt>
    <dgm:pt modelId="{BD2F3703-2A98-4777-A69E-8C51EF6CE7C1}" type="pres">
      <dgm:prSet presAssocID="{37AA2D69-ED62-4369-B8B6-2AFCA84BE6F7}" presName="compNode" presStyleCnt="0"/>
      <dgm:spPr/>
    </dgm:pt>
    <dgm:pt modelId="{52620764-F0B2-40EF-9F96-87F49DD4B2FB}" type="pres">
      <dgm:prSet presAssocID="{37AA2D69-ED62-4369-B8B6-2AFCA84BE6F7}" presName="bgRect" presStyleLbl="bgShp" presStyleIdx="1" presStyleCnt="2"/>
      <dgm:spPr/>
    </dgm:pt>
    <dgm:pt modelId="{F1F64950-8A15-4CBE-B115-0362A277E0E1}" type="pres">
      <dgm:prSet presAssocID="{37AA2D69-ED62-4369-B8B6-2AFCA84BE6F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8065675B-9E1F-40CA-ABAE-8C869AEDE869}" type="pres">
      <dgm:prSet presAssocID="{37AA2D69-ED62-4369-B8B6-2AFCA84BE6F7}" presName="spaceRect" presStyleCnt="0"/>
      <dgm:spPr/>
    </dgm:pt>
    <dgm:pt modelId="{782238E3-4814-4D86-AF27-3181A5FF2B18}" type="pres">
      <dgm:prSet presAssocID="{37AA2D69-ED62-4369-B8B6-2AFCA84BE6F7}" presName="parTx" presStyleLbl="revTx" presStyleIdx="1" presStyleCnt="2">
        <dgm:presLayoutVars>
          <dgm:chMax val="0"/>
          <dgm:chPref val="0"/>
        </dgm:presLayoutVars>
      </dgm:prSet>
      <dgm:spPr/>
    </dgm:pt>
  </dgm:ptLst>
  <dgm:cxnLst>
    <dgm:cxn modelId="{A47A7A0F-F05D-495C-97B9-DAFD08554A98}" type="presOf" srcId="{327CAC46-BC09-41A1-A68F-9953EC236AA6}" destId="{352B8172-6C3A-4E05-AD02-63CA59ED5AE3}" srcOrd="0" destOrd="0" presId="urn:microsoft.com/office/officeart/2018/2/layout/IconVerticalSolidList"/>
    <dgm:cxn modelId="{B970362E-5431-44FD-8F8D-5A337E0FD921}" srcId="{5A1958A8-7624-4F93-AEF3-1C36A2F04BF1}" destId="{37AA2D69-ED62-4369-B8B6-2AFCA84BE6F7}" srcOrd="1" destOrd="0" parTransId="{34083537-2606-4F46-A1F9-99050187843B}" sibTransId="{69EDCFEB-3292-4AEF-A9A7-BE6426030F6F}"/>
    <dgm:cxn modelId="{BE74FC9A-531E-4F9E-A204-88650BA47EC4}" srcId="{5A1958A8-7624-4F93-AEF3-1C36A2F04BF1}" destId="{327CAC46-BC09-41A1-A68F-9953EC236AA6}" srcOrd="0" destOrd="0" parTransId="{2975981A-3610-431D-B46C-418CC148F1B6}" sibTransId="{A2DD802C-1169-457E-8EEF-2E2F4EFF000E}"/>
    <dgm:cxn modelId="{E9EE3EA4-DF16-4D0F-A919-C3E6E9796BDC}" type="presOf" srcId="{37AA2D69-ED62-4369-B8B6-2AFCA84BE6F7}" destId="{782238E3-4814-4D86-AF27-3181A5FF2B18}" srcOrd="0" destOrd="0" presId="urn:microsoft.com/office/officeart/2018/2/layout/IconVerticalSolidList"/>
    <dgm:cxn modelId="{7A6A4FAE-0FAE-434A-88B5-9EA0003D3860}" type="presOf" srcId="{5A1958A8-7624-4F93-AEF3-1C36A2F04BF1}" destId="{6F90DDAD-CEA0-43C3-9694-3094669BB789}" srcOrd="0" destOrd="0" presId="urn:microsoft.com/office/officeart/2018/2/layout/IconVerticalSolidList"/>
    <dgm:cxn modelId="{739921BC-9285-40D9-A0CE-F3307E5078A8}" type="presParOf" srcId="{6F90DDAD-CEA0-43C3-9694-3094669BB789}" destId="{ED173A8D-ADE3-44AA-A3F8-BFEF15FD520C}" srcOrd="0" destOrd="0" presId="urn:microsoft.com/office/officeart/2018/2/layout/IconVerticalSolidList"/>
    <dgm:cxn modelId="{9764A3FB-05B8-4766-A959-B6A1F63D7F5E}" type="presParOf" srcId="{ED173A8D-ADE3-44AA-A3F8-BFEF15FD520C}" destId="{1FF67532-F2B4-48AE-A300-AD2F2E6BA02B}" srcOrd="0" destOrd="0" presId="urn:microsoft.com/office/officeart/2018/2/layout/IconVerticalSolidList"/>
    <dgm:cxn modelId="{7103E013-E2A5-487C-8D2B-A48AA2F0EE3F}" type="presParOf" srcId="{ED173A8D-ADE3-44AA-A3F8-BFEF15FD520C}" destId="{498BFAF1-08C4-4696-96BA-4030CE6CD9D8}" srcOrd="1" destOrd="0" presId="urn:microsoft.com/office/officeart/2018/2/layout/IconVerticalSolidList"/>
    <dgm:cxn modelId="{D5A3F360-3D6F-4D89-BBF5-F89E4E7C8D7B}" type="presParOf" srcId="{ED173A8D-ADE3-44AA-A3F8-BFEF15FD520C}" destId="{8A5FCCF4-E4BF-47F9-B453-C867F137DD0B}" srcOrd="2" destOrd="0" presId="urn:microsoft.com/office/officeart/2018/2/layout/IconVerticalSolidList"/>
    <dgm:cxn modelId="{B06D750B-484A-40DA-BCED-AE0005E8A2FA}" type="presParOf" srcId="{ED173A8D-ADE3-44AA-A3F8-BFEF15FD520C}" destId="{352B8172-6C3A-4E05-AD02-63CA59ED5AE3}" srcOrd="3" destOrd="0" presId="urn:microsoft.com/office/officeart/2018/2/layout/IconVerticalSolidList"/>
    <dgm:cxn modelId="{FCA1EFE1-E26D-4BF3-AB90-549C5D4A25B2}" type="presParOf" srcId="{6F90DDAD-CEA0-43C3-9694-3094669BB789}" destId="{5EB9DA83-D222-4F77-A9AE-279E69F7DC17}" srcOrd="1" destOrd="0" presId="urn:microsoft.com/office/officeart/2018/2/layout/IconVerticalSolidList"/>
    <dgm:cxn modelId="{A599001C-DC8B-4F51-BF09-C72AFA200320}" type="presParOf" srcId="{6F90DDAD-CEA0-43C3-9694-3094669BB789}" destId="{BD2F3703-2A98-4777-A69E-8C51EF6CE7C1}" srcOrd="2" destOrd="0" presId="urn:microsoft.com/office/officeart/2018/2/layout/IconVerticalSolidList"/>
    <dgm:cxn modelId="{D9A6CFA2-7737-45C2-87E4-3C78EF213979}" type="presParOf" srcId="{BD2F3703-2A98-4777-A69E-8C51EF6CE7C1}" destId="{52620764-F0B2-40EF-9F96-87F49DD4B2FB}" srcOrd="0" destOrd="0" presId="urn:microsoft.com/office/officeart/2018/2/layout/IconVerticalSolidList"/>
    <dgm:cxn modelId="{1388B2D4-D434-4461-B908-E67B41A09A42}" type="presParOf" srcId="{BD2F3703-2A98-4777-A69E-8C51EF6CE7C1}" destId="{F1F64950-8A15-4CBE-B115-0362A277E0E1}" srcOrd="1" destOrd="0" presId="urn:microsoft.com/office/officeart/2018/2/layout/IconVerticalSolidList"/>
    <dgm:cxn modelId="{EB325DFB-BE01-436B-8A68-C69381FF3996}" type="presParOf" srcId="{BD2F3703-2A98-4777-A69E-8C51EF6CE7C1}" destId="{8065675B-9E1F-40CA-ABAE-8C869AEDE869}" srcOrd="2" destOrd="0" presId="urn:microsoft.com/office/officeart/2018/2/layout/IconVerticalSolidList"/>
    <dgm:cxn modelId="{CC7E41AB-316C-4D26-8287-DB47E837AD35}" type="presParOf" srcId="{BD2F3703-2A98-4777-A69E-8C51EF6CE7C1}" destId="{782238E3-4814-4D86-AF27-3181A5FF2B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08055-EB80-4E19-96CB-1E74D39478E6}"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D605C45-2ABB-4572-83AB-9FE8B5662F58}">
      <dgm:prSet/>
      <dgm:spPr/>
      <dgm:t>
        <a:bodyPr/>
        <a:lstStyle/>
        <a:p>
          <a:r>
            <a:rPr lang="en-US" b="0" i="0"/>
            <a:t>Every Title I school, in collaboration with parents, must develop a </a:t>
          </a:r>
          <a:r>
            <a:rPr lang="en-US"/>
            <a:t>parent and family engagement policy/plan and reviewed on annual basis.</a:t>
          </a:r>
        </a:p>
      </dgm:t>
    </dgm:pt>
    <dgm:pt modelId="{887636A1-17B2-4381-B95B-CF4DED5C9169}" type="parTrans" cxnId="{B54EEA1E-8C1E-4B74-9462-8AE07F4F9C7F}">
      <dgm:prSet/>
      <dgm:spPr/>
      <dgm:t>
        <a:bodyPr/>
        <a:lstStyle/>
        <a:p>
          <a:endParaRPr lang="en-US"/>
        </a:p>
      </dgm:t>
    </dgm:pt>
    <dgm:pt modelId="{1E605BF8-5570-46A4-9AAC-62270A20FC0A}" type="sibTrans" cxnId="{B54EEA1E-8C1E-4B74-9462-8AE07F4F9C7F}">
      <dgm:prSet/>
      <dgm:spPr/>
      <dgm:t>
        <a:bodyPr/>
        <a:lstStyle/>
        <a:p>
          <a:endParaRPr lang="en-US"/>
        </a:p>
      </dgm:t>
    </dgm:pt>
    <dgm:pt modelId="{0A096EEF-3F52-4276-AEE0-0513D41C8D52}">
      <dgm:prSet/>
      <dgm:spPr/>
      <dgm:t>
        <a:bodyPr/>
        <a:lstStyle/>
        <a:p>
          <a:r>
            <a:rPr lang="en-US" b="0" i="0"/>
            <a:t>The parent and family engagement policy describes how the school will involve the parents in an organized, ongoing, and timely way in the planning, review and improvement of the Title I program at the school.</a:t>
          </a:r>
          <a:endParaRPr lang="en-US"/>
        </a:p>
      </dgm:t>
    </dgm:pt>
    <dgm:pt modelId="{C2074E1A-3F3F-44BF-849C-FF7769E73800}" type="parTrans" cxnId="{CFDF01B2-5BFF-4431-9DD1-F8B64832BDEF}">
      <dgm:prSet/>
      <dgm:spPr/>
      <dgm:t>
        <a:bodyPr/>
        <a:lstStyle/>
        <a:p>
          <a:endParaRPr lang="en-US"/>
        </a:p>
      </dgm:t>
    </dgm:pt>
    <dgm:pt modelId="{F14BDB91-6933-41A2-A809-C077510DAB35}" type="sibTrans" cxnId="{CFDF01B2-5BFF-4431-9DD1-F8B64832BDEF}">
      <dgm:prSet/>
      <dgm:spPr/>
      <dgm:t>
        <a:bodyPr/>
        <a:lstStyle/>
        <a:p>
          <a:endParaRPr lang="en-US"/>
        </a:p>
      </dgm:t>
    </dgm:pt>
    <dgm:pt modelId="{18F3B471-2407-4B01-B6C7-8EADC7DA9F56}">
      <dgm:prSet/>
      <dgm:spPr/>
      <dgm:t>
        <a:bodyPr/>
        <a:lstStyle/>
        <a:p>
          <a:r>
            <a:rPr lang="en-US"/>
            <a:t>The Parent Involvement Action Plan provides a description of the opportunities of how parents can be involved utilizing the Epstein’s Model for Parent Involvement.</a:t>
          </a:r>
        </a:p>
      </dgm:t>
    </dgm:pt>
    <dgm:pt modelId="{E7B1DFE1-059B-4204-B9A1-705570A3740A}" type="parTrans" cxnId="{BBC4D97C-B0B7-45CA-A590-9C1C48879F93}">
      <dgm:prSet/>
      <dgm:spPr/>
      <dgm:t>
        <a:bodyPr/>
        <a:lstStyle/>
        <a:p>
          <a:endParaRPr lang="en-US"/>
        </a:p>
      </dgm:t>
    </dgm:pt>
    <dgm:pt modelId="{33BDB938-A822-45A0-8188-E69767E741B7}" type="sibTrans" cxnId="{BBC4D97C-B0B7-45CA-A590-9C1C48879F93}">
      <dgm:prSet/>
      <dgm:spPr/>
      <dgm:t>
        <a:bodyPr/>
        <a:lstStyle/>
        <a:p>
          <a:endParaRPr lang="en-US"/>
        </a:p>
      </dgm:t>
    </dgm:pt>
    <dgm:pt modelId="{290EC58A-C3E5-4776-ADE7-4ABB2A809931}">
      <dgm:prSet/>
      <dgm:spPr/>
      <dgm:t>
        <a:bodyPr/>
        <a:lstStyle/>
        <a:p>
          <a:r>
            <a:rPr lang="en-US"/>
            <a:t>A </a:t>
          </a:r>
          <a:r>
            <a:rPr lang="en-US" b="0" i="0"/>
            <a:t>copy of the plan should be on the the school’s website and made available </a:t>
          </a:r>
          <a:r>
            <a:rPr lang="en-US"/>
            <a:t>to you upon completion.</a:t>
          </a:r>
        </a:p>
      </dgm:t>
    </dgm:pt>
    <dgm:pt modelId="{7A7F87F5-CDA6-4640-BECA-41688EA0C265}" type="parTrans" cxnId="{D01CD7BB-45E2-462B-9077-0479C619A14E}">
      <dgm:prSet/>
      <dgm:spPr/>
      <dgm:t>
        <a:bodyPr/>
        <a:lstStyle/>
        <a:p>
          <a:endParaRPr lang="en-US"/>
        </a:p>
      </dgm:t>
    </dgm:pt>
    <dgm:pt modelId="{3700F639-8F1B-4D94-9720-346AB2847DAE}" type="sibTrans" cxnId="{D01CD7BB-45E2-462B-9077-0479C619A14E}">
      <dgm:prSet/>
      <dgm:spPr/>
      <dgm:t>
        <a:bodyPr/>
        <a:lstStyle/>
        <a:p>
          <a:endParaRPr lang="en-US"/>
        </a:p>
      </dgm:t>
    </dgm:pt>
    <dgm:pt modelId="{0A75997C-79A4-43BF-8D8D-B7BEA102D7A6}" type="pres">
      <dgm:prSet presAssocID="{96B08055-EB80-4E19-96CB-1E74D39478E6}" presName="outerComposite" presStyleCnt="0">
        <dgm:presLayoutVars>
          <dgm:chMax val="5"/>
          <dgm:dir/>
          <dgm:resizeHandles val="exact"/>
        </dgm:presLayoutVars>
      </dgm:prSet>
      <dgm:spPr/>
    </dgm:pt>
    <dgm:pt modelId="{0437F24D-AF58-47C8-8BAF-6073D6AA83B3}" type="pres">
      <dgm:prSet presAssocID="{96B08055-EB80-4E19-96CB-1E74D39478E6}" presName="dummyMaxCanvas" presStyleCnt="0">
        <dgm:presLayoutVars/>
      </dgm:prSet>
      <dgm:spPr/>
    </dgm:pt>
    <dgm:pt modelId="{5DE750FA-624D-47DA-9869-FC5313902C8A}" type="pres">
      <dgm:prSet presAssocID="{96B08055-EB80-4E19-96CB-1E74D39478E6}" presName="FourNodes_1" presStyleLbl="node1" presStyleIdx="0" presStyleCnt="4">
        <dgm:presLayoutVars>
          <dgm:bulletEnabled val="1"/>
        </dgm:presLayoutVars>
      </dgm:prSet>
      <dgm:spPr/>
    </dgm:pt>
    <dgm:pt modelId="{C671B916-3C94-4510-B59A-6CE18CC17925}" type="pres">
      <dgm:prSet presAssocID="{96B08055-EB80-4E19-96CB-1E74D39478E6}" presName="FourNodes_2" presStyleLbl="node1" presStyleIdx="1" presStyleCnt="4">
        <dgm:presLayoutVars>
          <dgm:bulletEnabled val="1"/>
        </dgm:presLayoutVars>
      </dgm:prSet>
      <dgm:spPr/>
    </dgm:pt>
    <dgm:pt modelId="{B53173A4-F94B-44E9-A752-A6C2585227B0}" type="pres">
      <dgm:prSet presAssocID="{96B08055-EB80-4E19-96CB-1E74D39478E6}" presName="FourNodes_3" presStyleLbl="node1" presStyleIdx="2" presStyleCnt="4">
        <dgm:presLayoutVars>
          <dgm:bulletEnabled val="1"/>
        </dgm:presLayoutVars>
      </dgm:prSet>
      <dgm:spPr/>
    </dgm:pt>
    <dgm:pt modelId="{23BB731F-E03C-4F4F-AEAD-58E611D3B138}" type="pres">
      <dgm:prSet presAssocID="{96B08055-EB80-4E19-96CB-1E74D39478E6}" presName="FourNodes_4" presStyleLbl="node1" presStyleIdx="3" presStyleCnt="4">
        <dgm:presLayoutVars>
          <dgm:bulletEnabled val="1"/>
        </dgm:presLayoutVars>
      </dgm:prSet>
      <dgm:spPr/>
    </dgm:pt>
    <dgm:pt modelId="{40EB616C-BED5-423B-BB80-7158C9D68F5A}" type="pres">
      <dgm:prSet presAssocID="{96B08055-EB80-4E19-96CB-1E74D39478E6}" presName="FourConn_1-2" presStyleLbl="fgAccFollowNode1" presStyleIdx="0" presStyleCnt="3">
        <dgm:presLayoutVars>
          <dgm:bulletEnabled val="1"/>
        </dgm:presLayoutVars>
      </dgm:prSet>
      <dgm:spPr/>
    </dgm:pt>
    <dgm:pt modelId="{60D09AE2-670D-4A30-B8AD-629F3339584A}" type="pres">
      <dgm:prSet presAssocID="{96B08055-EB80-4E19-96CB-1E74D39478E6}" presName="FourConn_2-3" presStyleLbl="fgAccFollowNode1" presStyleIdx="1" presStyleCnt="3">
        <dgm:presLayoutVars>
          <dgm:bulletEnabled val="1"/>
        </dgm:presLayoutVars>
      </dgm:prSet>
      <dgm:spPr/>
    </dgm:pt>
    <dgm:pt modelId="{3F28C52C-A2C5-42AB-875C-177C5490F9B1}" type="pres">
      <dgm:prSet presAssocID="{96B08055-EB80-4E19-96CB-1E74D39478E6}" presName="FourConn_3-4" presStyleLbl="fgAccFollowNode1" presStyleIdx="2" presStyleCnt="3">
        <dgm:presLayoutVars>
          <dgm:bulletEnabled val="1"/>
        </dgm:presLayoutVars>
      </dgm:prSet>
      <dgm:spPr/>
    </dgm:pt>
    <dgm:pt modelId="{DBADAE7D-3DEC-4FBF-832B-7800E9261DF2}" type="pres">
      <dgm:prSet presAssocID="{96B08055-EB80-4E19-96CB-1E74D39478E6}" presName="FourNodes_1_text" presStyleLbl="node1" presStyleIdx="3" presStyleCnt="4">
        <dgm:presLayoutVars>
          <dgm:bulletEnabled val="1"/>
        </dgm:presLayoutVars>
      </dgm:prSet>
      <dgm:spPr/>
    </dgm:pt>
    <dgm:pt modelId="{5D32FEFD-804F-41F6-9E25-177F0EA7CB88}" type="pres">
      <dgm:prSet presAssocID="{96B08055-EB80-4E19-96CB-1E74D39478E6}" presName="FourNodes_2_text" presStyleLbl="node1" presStyleIdx="3" presStyleCnt="4">
        <dgm:presLayoutVars>
          <dgm:bulletEnabled val="1"/>
        </dgm:presLayoutVars>
      </dgm:prSet>
      <dgm:spPr/>
    </dgm:pt>
    <dgm:pt modelId="{A14277EE-24F4-498C-9658-3E8151891DA5}" type="pres">
      <dgm:prSet presAssocID="{96B08055-EB80-4E19-96CB-1E74D39478E6}" presName="FourNodes_3_text" presStyleLbl="node1" presStyleIdx="3" presStyleCnt="4">
        <dgm:presLayoutVars>
          <dgm:bulletEnabled val="1"/>
        </dgm:presLayoutVars>
      </dgm:prSet>
      <dgm:spPr/>
    </dgm:pt>
    <dgm:pt modelId="{9C2E9B1D-6B32-4C67-BEC6-D1EBEE645A9B}" type="pres">
      <dgm:prSet presAssocID="{96B08055-EB80-4E19-96CB-1E74D39478E6}" presName="FourNodes_4_text" presStyleLbl="node1" presStyleIdx="3" presStyleCnt="4">
        <dgm:presLayoutVars>
          <dgm:bulletEnabled val="1"/>
        </dgm:presLayoutVars>
      </dgm:prSet>
      <dgm:spPr/>
    </dgm:pt>
  </dgm:ptLst>
  <dgm:cxnLst>
    <dgm:cxn modelId="{F022B213-0072-4B64-BF8A-441E9AD40DF1}" type="presOf" srcId="{290EC58A-C3E5-4776-ADE7-4ABB2A809931}" destId="{9C2E9B1D-6B32-4C67-BEC6-D1EBEE645A9B}" srcOrd="1" destOrd="0" presId="urn:microsoft.com/office/officeart/2005/8/layout/vProcess5"/>
    <dgm:cxn modelId="{A0735916-0441-4EC1-8DC3-4F2FE9F1059D}" type="presOf" srcId="{0A096EEF-3F52-4276-AEE0-0513D41C8D52}" destId="{C671B916-3C94-4510-B59A-6CE18CC17925}" srcOrd="0" destOrd="0" presId="urn:microsoft.com/office/officeart/2005/8/layout/vProcess5"/>
    <dgm:cxn modelId="{B54EEA1E-8C1E-4B74-9462-8AE07F4F9C7F}" srcId="{96B08055-EB80-4E19-96CB-1E74D39478E6}" destId="{7D605C45-2ABB-4572-83AB-9FE8B5662F58}" srcOrd="0" destOrd="0" parTransId="{887636A1-17B2-4381-B95B-CF4DED5C9169}" sibTransId="{1E605BF8-5570-46A4-9AAC-62270A20FC0A}"/>
    <dgm:cxn modelId="{1C81C424-4D65-439F-B7B0-8380777B40C1}" type="presOf" srcId="{18F3B471-2407-4B01-B6C7-8EADC7DA9F56}" destId="{A14277EE-24F4-498C-9658-3E8151891DA5}" srcOrd="1" destOrd="0" presId="urn:microsoft.com/office/officeart/2005/8/layout/vProcess5"/>
    <dgm:cxn modelId="{967CBB25-7CC4-4DD8-866D-2E30DAB5AB23}" type="presOf" srcId="{1E605BF8-5570-46A4-9AAC-62270A20FC0A}" destId="{40EB616C-BED5-423B-BB80-7158C9D68F5A}" srcOrd="0" destOrd="0" presId="urn:microsoft.com/office/officeart/2005/8/layout/vProcess5"/>
    <dgm:cxn modelId="{02E54465-EEEF-46E5-A618-6B2FA97FBDB1}" type="presOf" srcId="{7D605C45-2ABB-4572-83AB-9FE8B5662F58}" destId="{DBADAE7D-3DEC-4FBF-832B-7800E9261DF2}" srcOrd="1" destOrd="0" presId="urn:microsoft.com/office/officeart/2005/8/layout/vProcess5"/>
    <dgm:cxn modelId="{ACE25351-2AE2-4EC8-B83E-C9E83E26C51C}" type="presOf" srcId="{33BDB938-A822-45A0-8188-E69767E741B7}" destId="{3F28C52C-A2C5-42AB-875C-177C5490F9B1}" srcOrd="0" destOrd="0" presId="urn:microsoft.com/office/officeart/2005/8/layout/vProcess5"/>
    <dgm:cxn modelId="{BBC4D97C-B0B7-45CA-A590-9C1C48879F93}" srcId="{96B08055-EB80-4E19-96CB-1E74D39478E6}" destId="{18F3B471-2407-4B01-B6C7-8EADC7DA9F56}" srcOrd="2" destOrd="0" parTransId="{E7B1DFE1-059B-4204-B9A1-705570A3740A}" sibTransId="{33BDB938-A822-45A0-8188-E69767E741B7}"/>
    <dgm:cxn modelId="{CFDF01B2-5BFF-4431-9DD1-F8B64832BDEF}" srcId="{96B08055-EB80-4E19-96CB-1E74D39478E6}" destId="{0A096EEF-3F52-4276-AEE0-0513D41C8D52}" srcOrd="1" destOrd="0" parTransId="{C2074E1A-3F3F-44BF-849C-FF7769E73800}" sibTransId="{F14BDB91-6933-41A2-A809-C077510DAB35}"/>
    <dgm:cxn modelId="{0C9994B6-0FFF-4D35-88F4-E6B567198E37}" type="presOf" srcId="{F14BDB91-6933-41A2-A809-C077510DAB35}" destId="{60D09AE2-670D-4A30-B8AD-629F3339584A}" srcOrd="0" destOrd="0" presId="urn:microsoft.com/office/officeart/2005/8/layout/vProcess5"/>
    <dgm:cxn modelId="{D01CD7BB-45E2-462B-9077-0479C619A14E}" srcId="{96B08055-EB80-4E19-96CB-1E74D39478E6}" destId="{290EC58A-C3E5-4776-ADE7-4ABB2A809931}" srcOrd="3" destOrd="0" parTransId="{7A7F87F5-CDA6-4640-BECA-41688EA0C265}" sibTransId="{3700F639-8F1B-4D94-9720-346AB2847DAE}"/>
    <dgm:cxn modelId="{2D6868C7-619C-4916-BA6B-D0344175A6D7}" type="presOf" srcId="{290EC58A-C3E5-4776-ADE7-4ABB2A809931}" destId="{23BB731F-E03C-4F4F-AEAD-58E611D3B138}" srcOrd="0" destOrd="0" presId="urn:microsoft.com/office/officeart/2005/8/layout/vProcess5"/>
    <dgm:cxn modelId="{ECFE60D4-B54B-476E-9D0D-1473B7022219}" type="presOf" srcId="{18F3B471-2407-4B01-B6C7-8EADC7DA9F56}" destId="{B53173A4-F94B-44E9-A752-A6C2585227B0}" srcOrd="0" destOrd="0" presId="urn:microsoft.com/office/officeart/2005/8/layout/vProcess5"/>
    <dgm:cxn modelId="{349969D4-F989-4BD4-8A9D-D96DC08E50D9}" type="presOf" srcId="{7D605C45-2ABB-4572-83AB-9FE8B5662F58}" destId="{5DE750FA-624D-47DA-9869-FC5313902C8A}" srcOrd="0" destOrd="0" presId="urn:microsoft.com/office/officeart/2005/8/layout/vProcess5"/>
    <dgm:cxn modelId="{AB6B10EC-D7B4-4C46-816B-197749B2E308}" type="presOf" srcId="{96B08055-EB80-4E19-96CB-1E74D39478E6}" destId="{0A75997C-79A4-43BF-8D8D-B7BEA102D7A6}" srcOrd="0" destOrd="0" presId="urn:microsoft.com/office/officeart/2005/8/layout/vProcess5"/>
    <dgm:cxn modelId="{AB4078F3-CFD0-4915-9EA1-87452F50D488}" type="presOf" srcId="{0A096EEF-3F52-4276-AEE0-0513D41C8D52}" destId="{5D32FEFD-804F-41F6-9E25-177F0EA7CB88}" srcOrd="1" destOrd="0" presId="urn:microsoft.com/office/officeart/2005/8/layout/vProcess5"/>
    <dgm:cxn modelId="{01EE3EA1-60E9-4C54-ADBC-4147D27A599D}" type="presParOf" srcId="{0A75997C-79A4-43BF-8D8D-B7BEA102D7A6}" destId="{0437F24D-AF58-47C8-8BAF-6073D6AA83B3}" srcOrd="0" destOrd="0" presId="urn:microsoft.com/office/officeart/2005/8/layout/vProcess5"/>
    <dgm:cxn modelId="{059B3DEC-79CD-417B-BCF0-0259EB5DEBE8}" type="presParOf" srcId="{0A75997C-79A4-43BF-8D8D-B7BEA102D7A6}" destId="{5DE750FA-624D-47DA-9869-FC5313902C8A}" srcOrd="1" destOrd="0" presId="urn:microsoft.com/office/officeart/2005/8/layout/vProcess5"/>
    <dgm:cxn modelId="{E7520EB0-2D67-42F1-9120-25C4AECB2BD6}" type="presParOf" srcId="{0A75997C-79A4-43BF-8D8D-B7BEA102D7A6}" destId="{C671B916-3C94-4510-B59A-6CE18CC17925}" srcOrd="2" destOrd="0" presId="urn:microsoft.com/office/officeart/2005/8/layout/vProcess5"/>
    <dgm:cxn modelId="{72239A82-2A96-409B-B342-262897E9164E}" type="presParOf" srcId="{0A75997C-79A4-43BF-8D8D-B7BEA102D7A6}" destId="{B53173A4-F94B-44E9-A752-A6C2585227B0}" srcOrd="3" destOrd="0" presId="urn:microsoft.com/office/officeart/2005/8/layout/vProcess5"/>
    <dgm:cxn modelId="{CD2E7455-18D2-40BF-8382-84F09DA180E9}" type="presParOf" srcId="{0A75997C-79A4-43BF-8D8D-B7BEA102D7A6}" destId="{23BB731F-E03C-4F4F-AEAD-58E611D3B138}" srcOrd="4" destOrd="0" presId="urn:microsoft.com/office/officeart/2005/8/layout/vProcess5"/>
    <dgm:cxn modelId="{0FA3FA7F-F2C6-44AB-9166-CBBDAF7FD3FB}" type="presParOf" srcId="{0A75997C-79A4-43BF-8D8D-B7BEA102D7A6}" destId="{40EB616C-BED5-423B-BB80-7158C9D68F5A}" srcOrd="5" destOrd="0" presId="urn:microsoft.com/office/officeart/2005/8/layout/vProcess5"/>
    <dgm:cxn modelId="{D731765F-E08E-4D40-9241-7F1E84E48113}" type="presParOf" srcId="{0A75997C-79A4-43BF-8D8D-B7BEA102D7A6}" destId="{60D09AE2-670D-4A30-B8AD-629F3339584A}" srcOrd="6" destOrd="0" presId="urn:microsoft.com/office/officeart/2005/8/layout/vProcess5"/>
    <dgm:cxn modelId="{16915AD1-3F0C-4A84-ACD6-684594EA136F}" type="presParOf" srcId="{0A75997C-79A4-43BF-8D8D-B7BEA102D7A6}" destId="{3F28C52C-A2C5-42AB-875C-177C5490F9B1}" srcOrd="7" destOrd="0" presId="urn:microsoft.com/office/officeart/2005/8/layout/vProcess5"/>
    <dgm:cxn modelId="{4EFCB9D1-61B6-407D-9D8C-7D9C65FFACF8}" type="presParOf" srcId="{0A75997C-79A4-43BF-8D8D-B7BEA102D7A6}" destId="{DBADAE7D-3DEC-4FBF-832B-7800E9261DF2}" srcOrd="8" destOrd="0" presId="urn:microsoft.com/office/officeart/2005/8/layout/vProcess5"/>
    <dgm:cxn modelId="{F856A4CD-208B-46EB-B797-DA2DA4086047}" type="presParOf" srcId="{0A75997C-79A4-43BF-8D8D-B7BEA102D7A6}" destId="{5D32FEFD-804F-41F6-9E25-177F0EA7CB88}" srcOrd="9" destOrd="0" presId="urn:microsoft.com/office/officeart/2005/8/layout/vProcess5"/>
    <dgm:cxn modelId="{ED6E9776-FAD1-476A-B088-D12924621D09}" type="presParOf" srcId="{0A75997C-79A4-43BF-8D8D-B7BEA102D7A6}" destId="{A14277EE-24F4-498C-9658-3E8151891DA5}" srcOrd="10" destOrd="0" presId="urn:microsoft.com/office/officeart/2005/8/layout/vProcess5"/>
    <dgm:cxn modelId="{4DE13089-92C2-46D9-B7F9-1C4CA732A2EF}" type="presParOf" srcId="{0A75997C-79A4-43BF-8D8D-B7BEA102D7A6}" destId="{9C2E9B1D-6B32-4C67-BEC6-D1EBEE645A9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2D5427-354B-4322-A412-EB667C164413}"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DB0A940A-E840-4558-8D9A-81E9D4857C5D}">
      <dgm:prSet/>
      <dgm:spPr/>
      <dgm:t>
        <a:bodyPr/>
        <a:lstStyle/>
        <a:p>
          <a:r>
            <a:rPr lang="en-US"/>
            <a:t>Each Title I served school jointly develops with parents a school-parent compact that outlines how parents, the entire school staff, and students share the responsibility for improved student academic achievement and how the school and parents will build a partnership to achieve this end.</a:t>
          </a:r>
        </a:p>
      </dgm:t>
    </dgm:pt>
    <dgm:pt modelId="{835ED457-E647-40B3-90B3-CAB978893EE2}" type="parTrans" cxnId="{C396401A-A6A4-41B5-B2D2-9D4431BF1DFC}">
      <dgm:prSet/>
      <dgm:spPr/>
      <dgm:t>
        <a:bodyPr/>
        <a:lstStyle/>
        <a:p>
          <a:endParaRPr lang="en-US"/>
        </a:p>
      </dgm:t>
    </dgm:pt>
    <dgm:pt modelId="{3F373352-BBEF-4B13-8987-7CADED67BB87}" type="sibTrans" cxnId="{C396401A-A6A4-41B5-B2D2-9D4431BF1DFC}">
      <dgm:prSet/>
      <dgm:spPr/>
      <dgm:t>
        <a:bodyPr/>
        <a:lstStyle/>
        <a:p>
          <a:endParaRPr lang="en-US"/>
        </a:p>
      </dgm:t>
    </dgm:pt>
    <dgm:pt modelId="{E0A06924-43D7-4A07-BA9B-A7D275DF9441}">
      <dgm:prSet/>
      <dgm:spPr/>
      <dgm:t>
        <a:bodyPr/>
        <a:lstStyle/>
        <a:p>
          <a:r>
            <a:rPr lang="en-US"/>
            <a:t>The School-Parent Compact is a written agreement distributed to parents annually.</a:t>
          </a:r>
        </a:p>
      </dgm:t>
    </dgm:pt>
    <dgm:pt modelId="{04C46C9A-F634-48E9-AC88-F752A4021D86}" type="parTrans" cxnId="{0DC33A0D-9126-467D-A526-0FFF67AAEFB6}">
      <dgm:prSet/>
      <dgm:spPr/>
      <dgm:t>
        <a:bodyPr/>
        <a:lstStyle/>
        <a:p>
          <a:endParaRPr lang="en-US"/>
        </a:p>
      </dgm:t>
    </dgm:pt>
    <dgm:pt modelId="{23441357-8E6B-4E1A-9244-9B31FF0A5135}" type="sibTrans" cxnId="{0DC33A0D-9126-467D-A526-0FFF67AAEFB6}">
      <dgm:prSet/>
      <dgm:spPr/>
      <dgm:t>
        <a:bodyPr/>
        <a:lstStyle/>
        <a:p>
          <a:endParaRPr lang="en-US"/>
        </a:p>
      </dgm:t>
    </dgm:pt>
    <dgm:pt modelId="{D21EF0E1-9D67-43ED-8ADD-EB8510170231}" type="pres">
      <dgm:prSet presAssocID="{7E2D5427-354B-4322-A412-EB667C164413}" presName="Name0" presStyleCnt="0">
        <dgm:presLayoutVars>
          <dgm:dir/>
          <dgm:animLvl val="lvl"/>
          <dgm:resizeHandles val="exact"/>
        </dgm:presLayoutVars>
      </dgm:prSet>
      <dgm:spPr/>
    </dgm:pt>
    <dgm:pt modelId="{41F9F418-8E05-4552-800A-743A080AC987}" type="pres">
      <dgm:prSet presAssocID="{E0A06924-43D7-4A07-BA9B-A7D275DF9441}" presName="boxAndChildren" presStyleCnt="0"/>
      <dgm:spPr/>
    </dgm:pt>
    <dgm:pt modelId="{1888FC1F-FB62-41EC-B7FE-2DA74E285032}" type="pres">
      <dgm:prSet presAssocID="{E0A06924-43D7-4A07-BA9B-A7D275DF9441}" presName="parentTextBox" presStyleLbl="node1" presStyleIdx="0" presStyleCnt="2"/>
      <dgm:spPr/>
    </dgm:pt>
    <dgm:pt modelId="{3162D231-AE7F-445A-B28D-7E46889E2A66}" type="pres">
      <dgm:prSet presAssocID="{3F373352-BBEF-4B13-8987-7CADED67BB87}" presName="sp" presStyleCnt="0"/>
      <dgm:spPr/>
    </dgm:pt>
    <dgm:pt modelId="{E398BFCA-D0E9-4A74-B32E-79BCEF4D454C}" type="pres">
      <dgm:prSet presAssocID="{DB0A940A-E840-4558-8D9A-81E9D4857C5D}" presName="arrowAndChildren" presStyleCnt="0"/>
      <dgm:spPr/>
    </dgm:pt>
    <dgm:pt modelId="{3A1D7F68-81FF-43B3-A45B-E6E222C9DCDC}" type="pres">
      <dgm:prSet presAssocID="{DB0A940A-E840-4558-8D9A-81E9D4857C5D}" presName="parentTextArrow" presStyleLbl="node1" presStyleIdx="1" presStyleCnt="2"/>
      <dgm:spPr/>
    </dgm:pt>
  </dgm:ptLst>
  <dgm:cxnLst>
    <dgm:cxn modelId="{0DC33A0D-9126-467D-A526-0FFF67AAEFB6}" srcId="{7E2D5427-354B-4322-A412-EB667C164413}" destId="{E0A06924-43D7-4A07-BA9B-A7D275DF9441}" srcOrd="1" destOrd="0" parTransId="{04C46C9A-F634-48E9-AC88-F752A4021D86}" sibTransId="{23441357-8E6B-4E1A-9244-9B31FF0A5135}"/>
    <dgm:cxn modelId="{C396401A-A6A4-41B5-B2D2-9D4431BF1DFC}" srcId="{7E2D5427-354B-4322-A412-EB667C164413}" destId="{DB0A940A-E840-4558-8D9A-81E9D4857C5D}" srcOrd="0" destOrd="0" parTransId="{835ED457-E647-40B3-90B3-CAB978893EE2}" sibTransId="{3F373352-BBEF-4B13-8987-7CADED67BB87}"/>
    <dgm:cxn modelId="{9101045A-4071-4089-8371-3E740EC07A99}" type="presOf" srcId="{DB0A940A-E840-4558-8D9A-81E9D4857C5D}" destId="{3A1D7F68-81FF-43B3-A45B-E6E222C9DCDC}" srcOrd="0" destOrd="0" presId="urn:microsoft.com/office/officeart/2005/8/layout/process4"/>
    <dgm:cxn modelId="{3CAFABEC-6D52-4087-943F-FD7BEB7E4C62}" type="presOf" srcId="{E0A06924-43D7-4A07-BA9B-A7D275DF9441}" destId="{1888FC1F-FB62-41EC-B7FE-2DA74E285032}" srcOrd="0" destOrd="0" presId="urn:microsoft.com/office/officeart/2005/8/layout/process4"/>
    <dgm:cxn modelId="{320A4CEF-153F-4CCC-9137-ACF7992C85B9}" type="presOf" srcId="{7E2D5427-354B-4322-A412-EB667C164413}" destId="{D21EF0E1-9D67-43ED-8ADD-EB8510170231}" srcOrd="0" destOrd="0" presId="urn:microsoft.com/office/officeart/2005/8/layout/process4"/>
    <dgm:cxn modelId="{421E72BB-1B65-41B5-A21F-75A436C66B82}" type="presParOf" srcId="{D21EF0E1-9D67-43ED-8ADD-EB8510170231}" destId="{41F9F418-8E05-4552-800A-743A080AC987}" srcOrd="0" destOrd="0" presId="urn:microsoft.com/office/officeart/2005/8/layout/process4"/>
    <dgm:cxn modelId="{E2D76C0A-BC04-41D1-A754-8EE497330B07}" type="presParOf" srcId="{41F9F418-8E05-4552-800A-743A080AC987}" destId="{1888FC1F-FB62-41EC-B7FE-2DA74E285032}" srcOrd="0" destOrd="0" presId="urn:microsoft.com/office/officeart/2005/8/layout/process4"/>
    <dgm:cxn modelId="{9A9E9072-37B0-496F-A68B-35EC03C8C84F}" type="presParOf" srcId="{D21EF0E1-9D67-43ED-8ADD-EB8510170231}" destId="{3162D231-AE7F-445A-B28D-7E46889E2A66}" srcOrd="1" destOrd="0" presId="urn:microsoft.com/office/officeart/2005/8/layout/process4"/>
    <dgm:cxn modelId="{B185C1FF-A942-44DB-A167-AC75B19ED95B}" type="presParOf" srcId="{D21EF0E1-9D67-43ED-8ADD-EB8510170231}" destId="{E398BFCA-D0E9-4A74-B32E-79BCEF4D454C}" srcOrd="2" destOrd="0" presId="urn:microsoft.com/office/officeart/2005/8/layout/process4"/>
    <dgm:cxn modelId="{ACAB721C-038D-492A-B4C5-92310B184073}" type="presParOf" srcId="{E398BFCA-D0E9-4A74-B32E-79BCEF4D454C}" destId="{3A1D7F68-81FF-43B3-A45B-E6E222C9DCD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D2A0F7-CB0D-436E-901B-48FC319D7335}" type="doc">
      <dgm:prSet loTypeId="urn:microsoft.com/office/officeart/2005/8/layout/cycle5" loCatId="cycle" qsTypeId="urn:microsoft.com/office/officeart/2005/8/quickstyle/simple5" qsCatId="simple" csTypeId="urn:microsoft.com/office/officeart/2005/8/colors/colorful1" csCatId="colorful"/>
      <dgm:spPr/>
      <dgm:t>
        <a:bodyPr/>
        <a:lstStyle/>
        <a:p>
          <a:endParaRPr lang="en-US"/>
        </a:p>
      </dgm:t>
    </dgm:pt>
    <dgm:pt modelId="{4D1D1580-5255-4802-B349-7FDF2B6002FB}">
      <dgm:prSet/>
      <dgm:spPr/>
      <dgm:t>
        <a:bodyPr/>
        <a:lstStyle/>
        <a:p>
          <a:r>
            <a:rPr lang="en-US"/>
            <a:t>The St. Louis Public School Board uses the Joyce Epstein six different types of parental involvement framework.</a:t>
          </a:r>
        </a:p>
      </dgm:t>
    </dgm:pt>
    <dgm:pt modelId="{291086CE-3966-4CAA-8B13-35FF484D8476}" type="parTrans" cxnId="{E7B54EFE-7C92-4BEF-95DC-497EC6D787B1}">
      <dgm:prSet/>
      <dgm:spPr/>
      <dgm:t>
        <a:bodyPr/>
        <a:lstStyle/>
        <a:p>
          <a:endParaRPr lang="en-US"/>
        </a:p>
      </dgm:t>
    </dgm:pt>
    <dgm:pt modelId="{F960A9CF-EEB2-4C57-B6F2-D04F6CDFA0AD}" type="sibTrans" cxnId="{E7B54EFE-7C92-4BEF-95DC-497EC6D787B1}">
      <dgm:prSet/>
      <dgm:spPr/>
      <dgm:t>
        <a:bodyPr/>
        <a:lstStyle/>
        <a:p>
          <a:endParaRPr lang="en-US"/>
        </a:p>
      </dgm:t>
    </dgm:pt>
    <dgm:pt modelId="{2691E631-EDC3-48D3-AA8E-A3002DFD78AE}">
      <dgm:prSet/>
      <dgm:spPr/>
      <dgm:t>
        <a:bodyPr/>
        <a:lstStyle/>
        <a:p>
          <a:r>
            <a:rPr lang="en-US"/>
            <a:t>Parenting</a:t>
          </a:r>
        </a:p>
      </dgm:t>
    </dgm:pt>
    <dgm:pt modelId="{379A5D96-21E6-4AAB-89F5-A517EA1B8137}" type="parTrans" cxnId="{27CB39EC-8C7B-4B26-8DA6-DE29CBADA8BD}">
      <dgm:prSet/>
      <dgm:spPr/>
      <dgm:t>
        <a:bodyPr/>
        <a:lstStyle/>
        <a:p>
          <a:endParaRPr lang="en-US"/>
        </a:p>
      </dgm:t>
    </dgm:pt>
    <dgm:pt modelId="{B8A03CEB-D43A-4844-8032-37BA6BE38ED6}" type="sibTrans" cxnId="{27CB39EC-8C7B-4B26-8DA6-DE29CBADA8BD}">
      <dgm:prSet/>
      <dgm:spPr/>
      <dgm:t>
        <a:bodyPr/>
        <a:lstStyle/>
        <a:p>
          <a:endParaRPr lang="en-US"/>
        </a:p>
      </dgm:t>
    </dgm:pt>
    <dgm:pt modelId="{5DB78909-7137-4770-A23B-4B043D86815A}">
      <dgm:prSet/>
      <dgm:spPr/>
      <dgm:t>
        <a:bodyPr/>
        <a:lstStyle/>
        <a:p>
          <a:r>
            <a:rPr lang="en-US"/>
            <a:t>Communicating</a:t>
          </a:r>
        </a:p>
      </dgm:t>
    </dgm:pt>
    <dgm:pt modelId="{A829B7D0-197E-4505-A89B-19585166255D}" type="parTrans" cxnId="{13C8A040-8F17-4480-8267-A89165666AE4}">
      <dgm:prSet/>
      <dgm:spPr/>
      <dgm:t>
        <a:bodyPr/>
        <a:lstStyle/>
        <a:p>
          <a:endParaRPr lang="en-US"/>
        </a:p>
      </dgm:t>
    </dgm:pt>
    <dgm:pt modelId="{C92A0824-485A-4A3D-873C-7D245C81DA38}" type="sibTrans" cxnId="{13C8A040-8F17-4480-8267-A89165666AE4}">
      <dgm:prSet/>
      <dgm:spPr/>
      <dgm:t>
        <a:bodyPr/>
        <a:lstStyle/>
        <a:p>
          <a:endParaRPr lang="en-US"/>
        </a:p>
      </dgm:t>
    </dgm:pt>
    <dgm:pt modelId="{C5DCCE02-2FDB-4FE3-AB20-C551BB6E9165}">
      <dgm:prSet/>
      <dgm:spPr/>
      <dgm:t>
        <a:bodyPr/>
        <a:lstStyle/>
        <a:p>
          <a:r>
            <a:rPr lang="en-US"/>
            <a:t>Volunteering</a:t>
          </a:r>
        </a:p>
      </dgm:t>
    </dgm:pt>
    <dgm:pt modelId="{7F791536-2B6F-4D69-ABAD-2EB94EF945F0}" type="parTrans" cxnId="{FAA2E1B3-F980-4894-828F-18F0E14D39C0}">
      <dgm:prSet/>
      <dgm:spPr/>
      <dgm:t>
        <a:bodyPr/>
        <a:lstStyle/>
        <a:p>
          <a:endParaRPr lang="en-US"/>
        </a:p>
      </dgm:t>
    </dgm:pt>
    <dgm:pt modelId="{7E42F8E2-3B64-40FE-A99B-5C5829FA7106}" type="sibTrans" cxnId="{FAA2E1B3-F980-4894-828F-18F0E14D39C0}">
      <dgm:prSet/>
      <dgm:spPr/>
      <dgm:t>
        <a:bodyPr/>
        <a:lstStyle/>
        <a:p>
          <a:endParaRPr lang="en-US"/>
        </a:p>
      </dgm:t>
    </dgm:pt>
    <dgm:pt modelId="{A245935D-CC6D-400A-A356-1B379CA4573D}">
      <dgm:prSet/>
      <dgm:spPr/>
      <dgm:t>
        <a:bodyPr/>
        <a:lstStyle/>
        <a:p>
          <a:r>
            <a:rPr lang="en-US"/>
            <a:t>Learning at Home</a:t>
          </a:r>
        </a:p>
      </dgm:t>
    </dgm:pt>
    <dgm:pt modelId="{32678D82-9E8D-440A-8385-FA3218BD8303}" type="parTrans" cxnId="{5871282C-C209-4B56-9BDB-B01EFBB3217B}">
      <dgm:prSet/>
      <dgm:spPr/>
      <dgm:t>
        <a:bodyPr/>
        <a:lstStyle/>
        <a:p>
          <a:endParaRPr lang="en-US"/>
        </a:p>
      </dgm:t>
    </dgm:pt>
    <dgm:pt modelId="{AA503A2D-35F6-4A6C-AE50-54D1BE792EB1}" type="sibTrans" cxnId="{5871282C-C209-4B56-9BDB-B01EFBB3217B}">
      <dgm:prSet/>
      <dgm:spPr/>
      <dgm:t>
        <a:bodyPr/>
        <a:lstStyle/>
        <a:p>
          <a:endParaRPr lang="en-US"/>
        </a:p>
      </dgm:t>
    </dgm:pt>
    <dgm:pt modelId="{600E1888-1142-4CE3-8E7E-FC154C07B57E}">
      <dgm:prSet/>
      <dgm:spPr/>
      <dgm:t>
        <a:bodyPr/>
        <a:lstStyle/>
        <a:p>
          <a:r>
            <a:rPr lang="en-US"/>
            <a:t>Decision Making</a:t>
          </a:r>
        </a:p>
      </dgm:t>
    </dgm:pt>
    <dgm:pt modelId="{1AF35A0B-D761-4E1F-945D-2A53D39AD5DF}" type="parTrans" cxnId="{34BA9372-002E-4381-94BC-2650AF5CC97C}">
      <dgm:prSet/>
      <dgm:spPr/>
      <dgm:t>
        <a:bodyPr/>
        <a:lstStyle/>
        <a:p>
          <a:endParaRPr lang="en-US"/>
        </a:p>
      </dgm:t>
    </dgm:pt>
    <dgm:pt modelId="{9CA3C8E6-3754-4B4F-A70C-2F6568A5C825}" type="sibTrans" cxnId="{34BA9372-002E-4381-94BC-2650AF5CC97C}">
      <dgm:prSet/>
      <dgm:spPr/>
      <dgm:t>
        <a:bodyPr/>
        <a:lstStyle/>
        <a:p>
          <a:endParaRPr lang="en-US"/>
        </a:p>
      </dgm:t>
    </dgm:pt>
    <dgm:pt modelId="{0659AD0B-BD4F-4A79-957B-971F5C446391}">
      <dgm:prSet/>
      <dgm:spPr/>
      <dgm:t>
        <a:bodyPr/>
        <a:lstStyle/>
        <a:p>
          <a:r>
            <a:rPr lang="en-US"/>
            <a:t>Collaborating with the Community</a:t>
          </a:r>
        </a:p>
      </dgm:t>
    </dgm:pt>
    <dgm:pt modelId="{470DA5EB-5390-46D7-89D9-068CB27F4630}" type="parTrans" cxnId="{B1AC7D4D-67D1-45DE-B0BE-04AA4EE39206}">
      <dgm:prSet/>
      <dgm:spPr/>
      <dgm:t>
        <a:bodyPr/>
        <a:lstStyle/>
        <a:p>
          <a:endParaRPr lang="en-US"/>
        </a:p>
      </dgm:t>
    </dgm:pt>
    <dgm:pt modelId="{C19E6A62-3AC7-404B-91D4-747CAA64DCAA}" type="sibTrans" cxnId="{B1AC7D4D-67D1-45DE-B0BE-04AA4EE39206}">
      <dgm:prSet/>
      <dgm:spPr/>
      <dgm:t>
        <a:bodyPr/>
        <a:lstStyle/>
        <a:p>
          <a:endParaRPr lang="en-US"/>
        </a:p>
      </dgm:t>
    </dgm:pt>
    <dgm:pt modelId="{BE66F77A-477B-47CB-9C70-534ED3092DC5}" type="pres">
      <dgm:prSet presAssocID="{A1D2A0F7-CB0D-436E-901B-48FC319D7335}" presName="cycle" presStyleCnt="0">
        <dgm:presLayoutVars>
          <dgm:dir/>
          <dgm:resizeHandles val="exact"/>
        </dgm:presLayoutVars>
      </dgm:prSet>
      <dgm:spPr/>
    </dgm:pt>
    <dgm:pt modelId="{3D77D810-3382-4605-8BF8-6C2B190403F0}" type="pres">
      <dgm:prSet presAssocID="{4D1D1580-5255-4802-B349-7FDF2B6002FB}" presName="node" presStyleLbl="node1" presStyleIdx="0" presStyleCnt="7">
        <dgm:presLayoutVars>
          <dgm:bulletEnabled val="1"/>
        </dgm:presLayoutVars>
      </dgm:prSet>
      <dgm:spPr/>
    </dgm:pt>
    <dgm:pt modelId="{B62BEF3F-1B1A-409B-BD58-3C907D5CDC5B}" type="pres">
      <dgm:prSet presAssocID="{4D1D1580-5255-4802-B349-7FDF2B6002FB}" presName="spNode" presStyleCnt="0"/>
      <dgm:spPr/>
    </dgm:pt>
    <dgm:pt modelId="{2C1ED4F3-9F32-4D18-A780-53519D8A8FA2}" type="pres">
      <dgm:prSet presAssocID="{F960A9CF-EEB2-4C57-B6F2-D04F6CDFA0AD}" presName="sibTrans" presStyleLbl="sibTrans1D1" presStyleIdx="0" presStyleCnt="7"/>
      <dgm:spPr/>
    </dgm:pt>
    <dgm:pt modelId="{5124061A-7FA5-4001-B130-5283CFFF93A9}" type="pres">
      <dgm:prSet presAssocID="{2691E631-EDC3-48D3-AA8E-A3002DFD78AE}" presName="node" presStyleLbl="node1" presStyleIdx="1" presStyleCnt="7">
        <dgm:presLayoutVars>
          <dgm:bulletEnabled val="1"/>
        </dgm:presLayoutVars>
      </dgm:prSet>
      <dgm:spPr/>
    </dgm:pt>
    <dgm:pt modelId="{5CD2AA2F-B620-41D8-AC32-6E7E1CB42A88}" type="pres">
      <dgm:prSet presAssocID="{2691E631-EDC3-48D3-AA8E-A3002DFD78AE}" presName="spNode" presStyleCnt="0"/>
      <dgm:spPr/>
    </dgm:pt>
    <dgm:pt modelId="{50711CC6-968E-4555-855B-1D15B8F578A3}" type="pres">
      <dgm:prSet presAssocID="{B8A03CEB-D43A-4844-8032-37BA6BE38ED6}" presName="sibTrans" presStyleLbl="sibTrans1D1" presStyleIdx="1" presStyleCnt="7"/>
      <dgm:spPr/>
    </dgm:pt>
    <dgm:pt modelId="{232DADF7-1490-48A8-A323-0DED269B79AC}" type="pres">
      <dgm:prSet presAssocID="{5DB78909-7137-4770-A23B-4B043D86815A}" presName="node" presStyleLbl="node1" presStyleIdx="2" presStyleCnt="7">
        <dgm:presLayoutVars>
          <dgm:bulletEnabled val="1"/>
        </dgm:presLayoutVars>
      </dgm:prSet>
      <dgm:spPr/>
    </dgm:pt>
    <dgm:pt modelId="{7AB63F31-BA3B-4802-9736-57B8B862D998}" type="pres">
      <dgm:prSet presAssocID="{5DB78909-7137-4770-A23B-4B043D86815A}" presName="spNode" presStyleCnt="0"/>
      <dgm:spPr/>
    </dgm:pt>
    <dgm:pt modelId="{994617CA-64C2-4050-B674-0C257460C104}" type="pres">
      <dgm:prSet presAssocID="{C92A0824-485A-4A3D-873C-7D245C81DA38}" presName="sibTrans" presStyleLbl="sibTrans1D1" presStyleIdx="2" presStyleCnt="7"/>
      <dgm:spPr/>
    </dgm:pt>
    <dgm:pt modelId="{BFFC6A6D-1F4B-471A-9DCF-D9B46D93C2ED}" type="pres">
      <dgm:prSet presAssocID="{C5DCCE02-2FDB-4FE3-AB20-C551BB6E9165}" presName="node" presStyleLbl="node1" presStyleIdx="3" presStyleCnt="7">
        <dgm:presLayoutVars>
          <dgm:bulletEnabled val="1"/>
        </dgm:presLayoutVars>
      </dgm:prSet>
      <dgm:spPr/>
    </dgm:pt>
    <dgm:pt modelId="{DF770838-FC18-43AF-B176-5784A6D47833}" type="pres">
      <dgm:prSet presAssocID="{C5DCCE02-2FDB-4FE3-AB20-C551BB6E9165}" presName="spNode" presStyleCnt="0"/>
      <dgm:spPr/>
    </dgm:pt>
    <dgm:pt modelId="{6BB6440A-B067-4512-9577-703A59C93CAC}" type="pres">
      <dgm:prSet presAssocID="{7E42F8E2-3B64-40FE-A99B-5C5829FA7106}" presName="sibTrans" presStyleLbl="sibTrans1D1" presStyleIdx="3" presStyleCnt="7"/>
      <dgm:spPr/>
    </dgm:pt>
    <dgm:pt modelId="{0878BA48-BBF5-4F16-9F07-FA9A5E339810}" type="pres">
      <dgm:prSet presAssocID="{A245935D-CC6D-400A-A356-1B379CA4573D}" presName="node" presStyleLbl="node1" presStyleIdx="4" presStyleCnt="7">
        <dgm:presLayoutVars>
          <dgm:bulletEnabled val="1"/>
        </dgm:presLayoutVars>
      </dgm:prSet>
      <dgm:spPr/>
    </dgm:pt>
    <dgm:pt modelId="{CD5049BC-037E-48A3-80D6-344868A031E1}" type="pres">
      <dgm:prSet presAssocID="{A245935D-CC6D-400A-A356-1B379CA4573D}" presName="spNode" presStyleCnt="0"/>
      <dgm:spPr/>
    </dgm:pt>
    <dgm:pt modelId="{5E5CEDC3-7A0C-4290-BD05-52FBE43ECB69}" type="pres">
      <dgm:prSet presAssocID="{AA503A2D-35F6-4A6C-AE50-54D1BE792EB1}" presName="sibTrans" presStyleLbl="sibTrans1D1" presStyleIdx="4" presStyleCnt="7"/>
      <dgm:spPr/>
    </dgm:pt>
    <dgm:pt modelId="{1840958F-47F7-4CA7-A795-DB8DE29AF085}" type="pres">
      <dgm:prSet presAssocID="{600E1888-1142-4CE3-8E7E-FC154C07B57E}" presName="node" presStyleLbl="node1" presStyleIdx="5" presStyleCnt="7">
        <dgm:presLayoutVars>
          <dgm:bulletEnabled val="1"/>
        </dgm:presLayoutVars>
      </dgm:prSet>
      <dgm:spPr/>
    </dgm:pt>
    <dgm:pt modelId="{CBD2E3BA-3294-46DB-9EF3-63A2D3704936}" type="pres">
      <dgm:prSet presAssocID="{600E1888-1142-4CE3-8E7E-FC154C07B57E}" presName="spNode" presStyleCnt="0"/>
      <dgm:spPr/>
    </dgm:pt>
    <dgm:pt modelId="{6F413AAB-FAC8-4A41-AC8C-629876A92F5D}" type="pres">
      <dgm:prSet presAssocID="{9CA3C8E6-3754-4B4F-A70C-2F6568A5C825}" presName="sibTrans" presStyleLbl="sibTrans1D1" presStyleIdx="5" presStyleCnt="7"/>
      <dgm:spPr/>
    </dgm:pt>
    <dgm:pt modelId="{7C9AFF87-1FBA-44EF-A56B-06780F41CFFE}" type="pres">
      <dgm:prSet presAssocID="{0659AD0B-BD4F-4A79-957B-971F5C446391}" presName="node" presStyleLbl="node1" presStyleIdx="6" presStyleCnt="7">
        <dgm:presLayoutVars>
          <dgm:bulletEnabled val="1"/>
        </dgm:presLayoutVars>
      </dgm:prSet>
      <dgm:spPr/>
    </dgm:pt>
    <dgm:pt modelId="{1141C7E5-D6C7-48CF-8362-4738D63627B9}" type="pres">
      <dgm:prSet presAssocID="{0659AD0B-BD4F-4A79-957B-971F5C446391}" presName="spNode" presStyleCnt="0"/>
      <dgm:spPr/>
    </dgm:pt>
    <dgm:pt modelId="{A0236901-5330-4785-AA87-5728E5A41E30}" type="pres">
      <dgm:prSet presAssocID="{C19E6A62-3AC7-404B-91D4-747CAA64DCAA}" presName="sibTrans" presStyleLbl="sibTrans1D1" presStyleIdx="6" presStyleCnt="7"/>
      <dgm:spPr/>
    </dgm:pt>
  </dgm:ptLst>
  <dgm:cxnLst>
    <dgm:cxn modelId="{858F9402-A073-4B3F-8A3B-2806ECFEA493}" type="presOf" srcId="{5DB78909-7137-4770-A23B-4B043D86815A}" destId="{232DADF7-1490-48A8-A323-0DED269B79AC}" srcOrd="0" destOrd="0" presId="urn:microsoft.com/office/officeart/2005/8/layout/cycle5"/>
    <dgm:cxn modelId="{2440EA12-50D9-4D44-A739-156F59F86852}" type="presOf" srcId="{600E1888-1142-4CE3-8E7E-FC154C07B57E}" destId="{1840958F-47F7-4CA7-A795-DB8DE29AF085}" srcOrd="0" destOrd="0" presId="urn:microsoft.com/office/officeart/2005/8/layout/cycle5"/>
    <dgm:cxn modelId="{5871282C-C209-4B56-9BDB-B01EFBB3217B}" srcId="{A1D2A0F7-CB0D-436E-901B-48FC319D7335}" destId="{A245935D-CC6D-400A-A356-1B379CA4573D}" srcOrd="4" destOrd="0" parTransId="{32678D82-9E8D-440A-8385-FA3218BD8303}" sibTransId="{AA503A2D-35F6-4A6C-AE50-54D1BE792EB1}"/>
    <dgm:cxn modelId="{13C8A040-8F17-4480-8267-A89165666AE4}" srcId="{A1D2A0F7-CB0D-436E-901B-48FC319D7335}" destId="{5DB78909-7137-4770-A23B-4B043D86815A}" srcOrd="2" destOrd="0" parTransId="{A829B7D0-197E-4505-A89B-19585166255D}" sibTransId="{C92A0824-485A-4A3D-873C-7D245C81DA38}"/>
    <dgm:cxn modelId="{6B34AA63-87F3-418D-B527-38FE8467BCF3}" type="presOf" srcId="{B8A03CEB-D43A-4844-8032-37BA6BE38ED6}" destId="{50711CC6-968E-4555-855B-1D15B8F578A3}" srcOrd="0" destOrd="0" presId="urn:microsoft.com/office/officeart/2005/8/layout/cycle5"/>
    <dgm:cxn modelId="{B2884C69-C339-4295-8C74-60A122BBF0A1}" type="presOf" srcId="{4D1D1580-5255-4802-B349-7FDF2B6002FB}" destId="{3D77D810-3382-4605-8BF8-6C2B190403F0}" srcOrd="0" destOrd="0" presId="urn:microsoft.com/office/officeart/2005/8/layout/cycle5"/>
    <dgm:cxn modelId="{EF8CF36C-7B84-441F-AF9C-0D10F95A81E2}" type="presOf" srcId="{0659AD0B-BD4F-4A79-957B-971F5C446391}" destId="{7C9AFF87-1FBA-44EF-A56B-06780F41CFFE}" srcOrd="0" destOrd="0" presId="urn:microsoft.com/office/officeart/2005/8/layout/cycle5"/>
    <dgm:cxn modelId="{B1AC7D4D-67D1-45DE-B0BE-04AA4EE39206}" srcId="{A1D2A0F7-CB0D-436E-901B-48FC319D7335}" destId="{0659AD0B-BD4F-4A79-957B-971F5C446391}" srcOrd="6" destOrd="0" parTransId="{470DA5EB-5390-46D7-89D9-068CB27F4630}" sibTransId="{C19E6A62-3AC7-404B-91D4-747CAA64DCAA}"/>
    <dgm:cxn modelId="{597D356E-8CC4-4D50-B8D3-DAB20A7B7A5C}" type="presOf" srcId="{C5DCCE02-2FDB-4FE3-AB20-C551BB6E9165}" destId="{BFFC6A6D-1F4B-471A-9DCF-D9B46D93C2ED}" srcOrd="0" destOrd="0" presId="urn:microsoft.com/office/officeart/2005/8/layout/cycle5"/>
    <dgm:cxn modelId="{E56EF36E-FE89-4547-86EA-66A993C425CF}" type="presOf" srcId="{C92A0824-485A-4A3D-873C-7D245C81DA38}" destId="{994617CA-64C2-4050-B674-0C257460C104}" srcOrd="0" destOrd="0" presId="urn:microsoft.com/office/officeart/2005/8/layout/cycle5"/>
    <dgm:cxn modelId="{34BA9372-002E-4381-94BC-2650AF5CC97C}" srcId="{A1D2A0F7-CB0D-436E-901B-48FC319D7335}" destId="{600E1888-1142-4CE3-8E7E-FC154C07B57E}" srcOrd="5" destOrd="0" parTransId="{1AF35A0B-D761-4E1F-945D-2A53D39AD5DF}" sibTransId="{9CA3C8E6-3754-4B4F-A70C-2F6568A5C825}"/>
    <dgm:cxn modelId="{4A782F54-E720-4505-8980-0FAF413CD113}" type="presOf" srcId="{A245935D-CC6D-400A-A356-1B379CA4573D}" destId="{0878BA48-BBF5-4F16-9F07-FA9A5E339810}" srcOrd="0" destOrd="0" presId="urn:microsoft.com/office/officeart/2005/8/layout/cycle5"/>
    <dgm:cxn modelId="{DB2A355A-484A-4C09-B24C-016B42986B44}" type="presOf" srcId="{A1D2A0F7-CB0D-436E-901B-48FC319D7335}" destId="{BE66F77A-477B-47CB-9C70-534ED3092DC5}" srcOrd="0" destOrd="0" presId="urn:microsoft.com/office/officeart/2005/8/layout/cycle5"/>
    <dgm:cxn modelId="{CBAFEB82-E100-489F-B402-CC32BCEFDD8B}" type="presOf" srcId="{F960A9CF-EEB2-4C57-B6F2-D04F6CDFA0AD}" destId="{2C1ED4F3-9F32-4D18-A780-53519D8A8FA2}" srcOrd="0" destOrd="0" presId="urn:microsoft.com/office/officeart/2005/8/layout/cycle5"/>
    <dgm:cxn modelId="{444BDF85-7533-4EC2-8823-3E94BE35D8DD}" type="presOf" srcId="{7E42F8E2-3B64-40FE-A99B-5C5829FA7106}" destId="{6BB6440A-B067-4512-9577-703A59C93CAC}" srcOrd="0" destOrd="0" presId="urn:microsoft.com/office/officeart/2005/8/layout/cycle5"/>
    <dgm:cxn modelId="{4273CD9F-48E1-4AD1-923D-082D0C3011D6}" type="presOf" srcId="{2691E631-EDC3-48D3-AA8E-A3002DFD78AE}" destId="{5124061A-7FA5-4001-B130-5283CFFF93A9}" srcOrd="0" destOrd="0" presId="urn:microsoft.com/office/officeart/2005/8/layout/cycle5"/>
    <dgm:cxn modelId="{FAA2E1B3-F980-4894-828F-18F0E14D39C0}" srcId="{A1D2A0F7-CB0D-436E-901B-48FC319D7335}" destId="{C5DCCE02-2FDB-4FE3-AB20-C551BB6E9165}" srcOrd="3" destOrd="0" parTransId="{7F791536-2B6F-4D69-ABAD-2EB94EF945F0}" sibTransId="{7E42F8E2-3B64-40FE-A99B-5C5829FA7106}"/>
    <dgm:cxn modelId="{2A172BD1-B84E-4FA7-B260-7403EB41DAF4}" type="presOf" srcId="{AA503A2D-35F6-4A6C-AE50-54D1BE792EB1}" destId="{5E5CEDC3-7A0C-4290-BD05-52FBE43ECB69}" srcOrd="0" destOrd="0" presId="urn:microsoft.com/office/officeart/2005/8/layout/cycle5"/>
    <dgm:cxn modelId="{0FBF2AD9-AC1A-4BFB-B737-B780199CBCD9}" type="presOf" srcId="{9CA3C8E6-3754-4B4F-A70C-2F6568A5C825}" destId="{6F413AAB-FAC8-4A41-AC8C-629876A92F5D}" srcOrd="0" destOrd="0" presId="urn:microsoft.com/office/officeart/2005/8/layout/cycle5"/>
    <dgm:cxn modelId="{9E5329EC-0FC7-4E5A-A902-60524BC5A90C}" type="presOf" srcId="{C19E6A62-3AC7-404B-91D4-747CAA64DCAA}" destId="{A0236901-5330-4785-AA87-5728E5A41E30}" srcOrd="0" destOrd="0" presId="urn:microsoft.com/office/officeart/2005/8/layout/cycle5"/>
    <dgm:cxn modelId="{27CB39EC-8C7B-4B26-8DA6-DE29CBADA8BD}" srcId="{A1D2A0F7-CB0D-436E-901B-48FC319D7335}" destId="{2691E631-EDC3-48D3-AA8E-A3002DFD78AE}" srcOrd="1" destOrd="0" parTransId="{379A5D96-21E6-4AAB-89F5-A517EA1B8137}" sibTransId="{B8A03CEB-D43A-4844-8032-37BA6BE38ED6}"/>
    <dgm:cxn modelId="{E7B54EFE-7C92-4BEF-95DC-497EC6D787B1}" srcId="{A1D2A0F7-CB0D-436E-901B-48FC319D7335}" destId="{4D1D1580-5255-4802-B349-7FDF2B6002FB}" srcOrd="0" destOrd="0" parTransId="{291086CE-3966-4CAA-8B13-35FF484D8476}" sibTransId="{F960A9CF-EEB2-4C57-B6F2-D04F6CDFA0AD}"/>
    <dgm:cxn modelId="{AF440A91-3DAA-4F73-839C-5FDBEF9E4747}" type="presParOf" srcId="{BE66F77A-477B-47CB-9C70-534ED3092DC5}" destId="{3D77D810-3382-4605-8BF8-6C2B190403F0}" srcOrd="0" destOrd="0" presId="urn:microsoft.com/office/officeart/2005/8/layout/cycle5"/>
    <dgm:cxn modelId="{AEF93DDC-C4A0-4DC9-8094-FF97DE072AEF}" type="presParOf" srcId="{BE66F77A-477B-47CB-9C70-534ED3092DC5}" destId="{B62BEF3F-1B1A-409B-BD58-3C907D5CDC5B}" srcOrd="1" destOrd="0" presId="urn:microsoft.com/office/officeart/2005/8/layout/cycle5"/>
    <dgm:cxn modelId="{A0E34A02-1122-4BE2-9B85-AEC17E52B91C}" type="presParOf" srcId="{BE66F77A-477B-47CB-9C70-534ED3092DC5}" destId="{2C1ED4F3-9F32-4D18-A780-53519D8A8FA2}" srcOrd="2" destOrd="0" presId="urn:microsoft.com/office/officeart/2005/8/layout/cycle5"/>
    <dgm:cxn modelId="{77D376BD-ECD1-4D4B-801D-D109866968FC}" type="presParOf" srcId="{BE66F77A-477B-47CB-9C70-534ED3092DC5}" destId="{5124061A-7FA5-4001-B130-5283CFFF93A9}" srcOrd="3" destOrd="0" presId="urn:microsoft.com/office/officeart/2005/8/layout/cycle5"/>
    <dgm:cxn modelId="{08505B05-8C68-491C-8D36-C97AD2DB5410}" type="presParOf" srcId="{BE66F77A-477B-47CB-9C70-534ED3092DC5}" destId="{5CD2AA2F-B620-41D8-AC32-6E7E1CB42A88}" srcOrd="4" destOrd="0" presId="urn:microsoft.com/office/officeart/2005/8/layout/cycle5"/>
    <dgm:cxn modelId="{67D6DABB-B68B-4786-B8A1-CFA98869C57F}" type="presParOf" srcId="{BE66F77A-477B-47CB-9C70-534ED3092DC5}" destId="{50711CC6-968E-4555-855B-1D15B8F578A3}" srcOrd="5" destOrd="0" presId="urn:microsoft.com/office/officeart/2005/8/layout/cycle5"/>
    <dgm:cxn modelId="{7BD0FF6F-3808-45D0-A65D-9163A2B23075}" type="presParOf" srcId="{BE66F77A-477B-47CB-9C70-534ED3092DC5}" destId="{232DADF7-1490-48A8-A323-0DED269B79AC}" srcOrd="6" destOrd="0" presId="urn:microsoft.com/office/officeart/2005/8/layout/cycle5"/>
    <dgm:cxn modelId="{044D0D80-CBB6-4D2A-8DDC-2436B2D99551}" type="presParOf" srcId="{BE66F77A-477B-47CB-9C70-534ED3092DC5}" destId="{7AB63F31-BA3B-4802-9736-57B8B862D998}" srcOrd="7" destOrd="0" presId="urn:microsoft.com/office/officeart/2005/8/layout/cycle5"/>
    <dgm:cxn modelId="{25FD541C-5F17-4DB8-B66B-C6DE9472CA52}" type="presParOf" srcId="{BE66F77A-477B-47CB-9C70-534ED3092DC5}" destId="{994617CA-64C2-4050-B674-0C257460C104}" srcOrd="8" destOrd="0" presId="urn:microsoft.com/office/officeart/2005/8/layout/cycle5"/>
    <dgm:cxn modelId="{E3505EEE-05C1-4244-8CA1-2C6F0D6A4778}" type="presParOf" srcId="{BE66F77A-477B-47CB-9C70-534ED3092DC5}" destId="{BFFC6A6D-1F4B-471A-9DCF-D9B46D93C2ED}" srcOrd="9" destOrd="0" presId="urn:microsoft.com/office/officeart/2005/8/layout/cycle5"/>
    <dgm:cxn modelId="{33355EBA-EB91-4E8A-90F6-BB117C1BBA4F}" type="presParOf" srcId="{BE66F77A-477B-47CB-9C70-534ED3092DC5}" destId="{DF770838-FC18-43AF-B176-5784A6D47833}" srcOrd="10" destOrd="0" presId="urn:microsoft.com/office/officeart/2005/8/layout/cycle5"/>
    <dgm:cxn modelId="{854D3F3D-43AF-41FD-8CDD-343B8BDB17D6}" type="presParOf" srcId="{BE66F77A-477B-47CB-9C70-534ED3092DC5}" destId="{6BB6440A-B067-4512-9577-703A59C93CAC}" srcOrd="11" destOrd="0" presId="urn:microsoft.com/office/officeart/2005/8/layout/cycle5"/>
    <dgm:cxn modelId="{3B8758FB-5248-4212-BB24-6D07D2E1EEFA}" type="presParOf" srcId="{BE66F77A-477B-47CB-9C70-534ED3092DC5}" destId="{0878BA48-BBF5-4F16-9F07-FA9A5E339810}" srcOrd="12" destOrd="0" presId="urn:microsoft.com/office/officeart/2005/8/layout/cycle5"/>
    <dgm:cxn modelId="{83B3A01F-2E7E-4695-866E-5208F3D3DC56}" type="presParOf" srcId="{BE66F77A-477B-47CB-9C70-534ED3092DC5}" destId="{CD5049BC-037E-48A3-80D6-344868A031E1}" srcOrd="13" destOrd="0" presId="urn:microsoft.com/office/officeart/2005/8/layout/cycle5"/>
    <dgm:cxn modelId="{332D5436-4F58-4475-A70D-9E6B0E4DBBE1}" type="presParOf" srcId="{BE66F77A-477B-47CB-9C70-534ED3092DC5}" destId="{5E5CEDC3-7A0C-4290-BD05-52FBE43ECB69}" srcOrd="14" destOrd="0" presId="urn:microsoft.com/office/officeart/2005/8/layout/cycle5"/>
    <dgm:cxn modelId="{AD405377-C164-4DBA-A1EE-99DCD6CC6E19}" type="presParOf" srcId="{BE66F77A-477B-47CB-9C70-534ED3092DC5}" destId="{1840958F-47F7-4CA7-A795-DB8DE29AF085}" srcOrd="15" destOrd="0" presId="urn:microsoft.com/office/officeart/2005/8/layout/cycle5"/>
    <dgm:cxn modelId="{E6666050-8B76-4450-B638-AD8678BD0D72}" type="presParOf" srcId="{BE66F77A-477B-47CB-9C70-534ED3092DC5}" destId="{CBD2E3BA-3294-46DB-9EF3-63A2D3704936}" srcOrd="16" destOrd="0" presId="urn:microsoft.com/office/officeart/2005/8/layout/cycle5"/>
    <dgm:cxn modelId="{D8839E03-72E9-45E0-8DEC-43A2B30CC8F8}" type="presParOf" srcId="{BE66F77A-477B-47CB-9C70-534ED3092DC5}" destId="{6F413AAB-FAC8-4A41-AC8C-629876A92F5D}" srcOrd="17" destOrd="0" presId="urn:microsoft.com/office/officeart/2005/8/layout/cycle5"/>
    <dgm:cxn modelId="{9FE2BE97-02E5-4F73-8AA8-620E446C68E0}" type="presParOf" srcId="{BE66F77A-477B-47CB-9C70-534ED3092DC5}" destId="{7C9AFF87-1FBA-44EF-A56B-06780F41CFFE}" srcOrd="18" destOrd="0" presId="urn:microsoft.com/office/officeart/2005/8/layout/cycle5"/>
    <dgm:cxn modelId="{FA2D6000-90A7-4D4B-93D2-2098A873FB9E}" type="presParOf" srcId="{BE66F77A-477B-47CB-9C70-534ED3092DC5}" destId="{1141C7E5-D6C7-48CF-8362-4738D63627B9}" srcOrd="19" destOrd="0" presId="urn:microsoft.com/office/officeart/2005/8/layout/cycle5"/>
    <dgm:cxn modelId="{B92DDA69-80CC-4995-8165-FB6DC38D476A}" type="presParOf" srcId="{BE66F77A-477B-47CB-9C70-534ED3092DC5}" destId="{A0236901-5330-4785-AA87-5728E5A41E30}" srcOrd="20"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7A7D00-D191-4BF9-B0E0-D02348A178B6}"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FDA42B0B-127B-4F9C-B3F1-8F2D6C2C267D}">
      <dgm:prSet/>
      <dgm:spPr/>
      <dgm:t>
        <a:bodyPr/>
        <a:lstStyle/>
        <a:p>
          <a:r>
            <a:rPr lang="en-US"/>
            <a:t>Encourage parents to assist with various school activities/functions/services. </a:t>
          </a:r>
        </a:p>
      </dgm:t>
    </dgm:pt>
    <dgm:pt modelId="{885B2EC9-FDEC-45AB-A30F-6058DD86B758}" type="parTrans" cxnId="{3260216A-25A3-4D1E-9088-374F0D1972C7}">
      <dgm:prSet/>
      <dgm:spPr/>
      <dgm:t>
        <a:bodyPr/>
        <a:lstStyle/>
        <a:p>
          <a:endParaRPr lang="en-US"/>
        </a:p>
      </dgm:t>
    </dgm:pt>
    <dgm:pt modelId="{C5189984-DC78-4D95-930D-F84D3B18392E}" type="sibTrans" cxnId="{3260216A-25A3-4D1E-9088-374F0D1972C7}">
      <dgm:prSet/>
      <dgm:spPr/>
      <dgm:t>
        <a:bodyPr/>
        <a:lstStyle/>
        <a:p>
          <a:endParaRPr lang="en-US"/>
        </a:p>
      </dgm:t>
    </dgm:pt>
    <dgm:pt modelId="{8A837038-E3FD-4B79-ABDE-5E195C46AE76}">
      <dgm:prSet/>
      <dgm:spPr/>
      <dgm:t>
        <a:bodyPr/>
        <a:lstStyle/>
        <a:p>
          <a:r>
            <a:rPr lang="en-US"/>
            <a:t>The parent teacher organization (PTO) supports Central VPA High School’s mission by promoting cooperation between parents, school, and staff. </a:t>
          </a:r>
        </a:p>
      </dgm:t>
    </dgm:pt>
    <dgm:pt modelId="{BFCE826D-5B8D-45CD-BBB4-3E54F3BEEB84}" type="parTrans" cxnId="{C85EBEB1-5A2B-4AF4-A4C4-FE5D9D24642C}">
      <dgm:prSet/>
      <dgm:spPr/>
      <dgm:t>
        <a:bodyPr/>
        <a:lstStyle/>
        <a:p>
          <a:endParaRPr lang="en-US"/>
        </a:p>
      </dgm:t>
    </dgm:pt>
    <dgm:pt modelId="{E6E16219-38AF-466D-AC3F-FE1136C2C266}" type="sibTrans" cxnId="{C85EBEB1-5A2B-4AF4-A4C4-FE5D9D24642C}">
      <dgm:prSet/>
      <dgm:spPr/>
      <dgm:t>
        <a:bodyPr/>
        <a:lstStyle/>
        <a:p>
          <a:endParaRPr lang="en-US"/>
        </a:p>
      </dgm:t>
    </dgm:pt>
    <dgm:pt modelId="{69CBCC4A-0DEC-4BC0-8616-8A837DBEBF71}">
      <dgm:prSet/>
      <dgm:spPr/>
      <dgm:t>
        <a:bodyPr/>
        <a:lstStyle/>
        <a:p>
          <a:r>
            <a:rPr lang="en-US"/>
            <a:t>We at Central VPA High realize that what parents do at home with your child is important to the total educational effort. We want our parents to value contributions at school and learning at home.  </a:t>
          </a:r>
        </a:p>
      </dgm:t>
    </dgm:pt>
    <dgm:pt modelId="{A3E3400C-C245-4B5D-B2B7-E765729A91F2}" type="parTrans" cxnId="{5799193A-63B6-494B-B30F-E22D4EE1B131}">
      <dgm:prSet/>
      <dgm:spPr/>
      <dgm:t>
        <a:bodyPr/>
        <a:lstStyle/>
        <a:p>
          <a:endParaRPr lang="en-US"/>
        </a:p>
      </dgm:t>
    </dgm:pt>
    <dgm:pt modelId="{E986815B-246B-46F6-B5AD-5565B6885A4C}" type="sibTrans" cxnId="{5799193A-63B6-494B-B30F-E22D4EE1B131}">
      <dgm:prSet/>
      <dgm:spPr/>
      <dgm:t>
        <a:bodyPr/>
        <a:lstStyle/>
        <a:p>
          <a:endParaRPr lang="en-US"/>
        </a:p>
      </dgm:t>
    </dgm:pt>
    <dgm:pt modelId="{82C9FE2C-09E0-4BF3-A72F-97BDA8B2D146}">
      <dgm:prSet/>
      <dgm:spPr/>
      <dgm:t>
        <a:bodyPr/>
        <a:lstStyle/>
        <a:p>
          <a:r>
            <a:rPr lang="en-US"/>
            <a:t>Volunteer Forms</a:t>
          </a:r>
        </a:p>
      </dgm:t>
    </dgm:pt>
    <dgm:pt modelId="{BD92097E-63A1-4B9E-8EE4-BCD4767167BD}" type="parTrans" cxnId="{3400DE46-011C-4891-B236-38B67B04F9EA}">
      <dgm:prSet/>
      <dgm:spPr/>
      <dgm:t>
        <a:bodyPr/>
        <a:lstStyle/>
        <a:p>
          <a:endParaRPr lang="en-US"/>
        </a:p>
      </dgm:t>
    </dgm:pt>
    <dgm:pt modelId="{032F1E42-C643-403B-9436-E0168D862913}" type="sibTrans" cxnId="{3400DE46-011C-4891-B236-38B67B04F9EA}">
      <dgm:prSet/>
      <dgm:spPr/>
      <dgm:t>
        <a:bodyPr/>
        <a:lstStyle/>
        <a:p>
          <a:endParaRPr lang="en-US"/>
        </a:p>
      </dgm:t>
    </dgm:pt>
    <dgm:pt modelId="{D3EA7BE2-44CA-47F7-A68C-85704D8F5ADE}" type="pres">
      <dgm:prSet presAssocID="{AE7A7D00-D191-4BF9-B0E0-D02348A178B6}" presName="diagram" presStyleCnt="0">
        <dgm:presLayoutVars>
          <dgm:dir/>
          <dgm:resizeHandles val="exact"/>
        </dgm:presLayoutVars>
      </dgm:prSet>
      <dgm:spPr/>
    </dgm:pt>
    <dgm:pt modelId="{7AECC2E6-E4E3-49E3-B250-AC3D7FF69FC4}" type="pres">
      <dgm:prSet presAssocID="{FDA42B0B-127B-4F9C-B3F1-8F2D6C2C267D}" presName="node" presStyleLbl="node1" presStyleIdx="0" presStyleCnt="4">
        <dgm:presLayoutVars>
          <dgm:bulletEnabled val="1"/>
        </dgm:presLayoutVars>
      </dgm:prSet>
      <dgm:spPr/>
    </dgm:pt>
    <dgm:pt modelId="{F056F4A9-025D-4C43-9E9E-A2A2BF8A17F6}" type="pres">
      <dgm:prSet presAssocID="{C5189984-DC78-4D95-930D-F84D3B18392E}" presName="sibTrans" presStyleLbl="sibTrans2D1" presStyleIdx="0" presStyleCnt="3"/>
      <dgm:spPr/>
    </dgm:pt>
    <dgm:pt modelId="{89FC09E6-2D42-4FC5-A2D7-A0CA45D97454}" type="pres">
      <dgm:prSet presAssocID="{C5189984-DC78-4D95-930D-F84D3B18392E}" presName="connectorText" presStyleLbl="sibTrans2D1" presStyleIdx="0" presStyleCnt="3"/>
      <dgm:spPr/>
    </dgm:pt>
    <dgm:pt modelId="{92C44B20-B494-4E77-A7C2-F91D20EBAEBC}" type="pres">
      <dgm:prSet presAssocID="{8A837038-E3FD-4B79-ABDE-5E195C46AE76}" presName="node" presStyleLbl="node1" presStyleIdx="1" presStyleCnt="4">
        <dgm:presLayoutVars>
          <dgm:bulletEnabled val="1"/>
        </dgm:presLayoutVars>
      </dgm:prSet>
      <dgm:spPr/>
    </dgm:pt>
    <dgm:pt modelId="{76D16761-A48C-43FC-9520-15550162A777}" type="pres">
      <dgm:prSet presAssocID="{E6E16219-38AF-466D-AC3F-FE1136C2C266}" presName="sibTrans" presStyleLbl="sibTrans2D1" presStyleIdx="1" presStyleCnt="3"/>
      <dgm:spPr/>
    </dgm:pt>
    <dgm:pt modelId="{DD722644-2F04-4387-A8EE-FDAAB2096AAB}" type="pres">
      <dgm:prSet presAssocID="{E6E16219-38AF-466D-AC3F-FE1136C2C266}" presName="connectorText" presStyleLbl="sibTrans2D1" presStyleIdx="1" presStyleCnt="3"/>
      <dgm:spPr/>
    </dgm:pt>
    <dgm:pt modelId="{5FA51406-2D0F-4650-8C1F-B4DA68765815}" type="pres">
      <dgm:prSet presAssocID="{69CBCC4A-0DEC-4BC0-8616-8A837DBEBF71}" presName="node" presStyleLbl="node1" presStyleIdx="2" presStyleCnt="4">
        <dgm:presLayoutVars>
          <dgm:bulletEnabled val="1"/>
        </dgm:presLayoutVars>
      </dgm:prSet>
      <dgm:spPr/>
    </dgm:pt>
    <dgm:pt modelId="{174512BE-EF91-4FBC-B09A-0A01F533A7B3}" type="pres">
      <dgm:prSet presAssocID="{E986815B-246B-46F6-B5AD-5565B6885A4C}" presName="sibTrans" presStyleLbl="sibTrans2D1" presStyleIdx="2" presStyleCnt="3"/>
      <dgm:spPr/>
    </dgm:pt>
    <dgm:pt modelId="{7C55F603-7287-475C-853D-FBFCC025A547}" type="pres">
      <dgm:prSet presAssocID="{E986815B-246B-46F6-B5AD-5565B6885A4C}" presName="connectorText" presStyleLbl="sibTrans2D1" presStyleIdx="2" presStyleCnt="3"/>
      <dgm:spPr/>
    </dgm:pt>
    <dgm:pt modelId="{60946708-C1D4-4B63-9511-9365370823DE}" type="pres">
      <dgm:prSet presAssocID="{82C9FE2C-09E0-4BF3-A72F-97BDA8B2D146}" presName="node" presStyleLbl="node1" presStyleIdx="3" presStyleCnt="4">
        <dgm:presLayoutVars>
          <dgm:bulletEnabled val="1"/>
        </dgm:presLayoutVars>
      </dgm:prSet>
      <dgm:spPr/>
    </dgm:pt>
  </dgm:ptLst>
  <dgm:cxnLst>
    <dgm:cxn modelId="{536D9A08-A053-4D53-B8DA-A58081487EC3}" type="presOf" srcId="{E6E16219-38AF-466D-AC3F-FE1136C2C266}" destId="{DD722644-2F04-4387-A8EE-FDAAB2096AAB}" srcOrd="1" destOrd="0" presId="urn:microsoft.com/office/officeart/2005/8/layout/process5"/>
    <dgm:cxn modelId="{AD57F915-29F7-477A-9DD8-D1B786CFEC23}" type="presOf" srcId="{E6E16219-38AF-466D-AC3F-FE1136C2C266}" destId="{76D16761-A48C-43FC-9520-15550162A777}" srcOrd="0" destOrd="0" presId="urn:microsoft.com/office/officeart/2005/8/layout/process5"/>
    <dgm:cxn modelId="{62608F16-9E6A-4280-B9F3-80F907F0C3A8}" type="presOf" srcId="{69CBCC4A-0DEC-4BC0-8616-8A837DBEBF71}" destId="{5FA51406-2D0F-4650-8C1F-B4DA68765815}" srcOrd="0" destOrd="0" presId="urn:microsoft.com/office/officeart/2005/8/layout/process5"/>
    <dgm:cxn modelId="{E079A719-668A-4E5F-A812-689BFFA42962}" type="presOf" srcId="{C5189984-DC78-4D95-930D-F84D3B18392E}" destId="{89FC09E6-2D42-4FC5-A2D7-A0CA45D97454}" srcOrd="1" destOrd="0" presId="urn:microsoft.com/office/officeart/2005/8/layout/process5"/>
    <dgm:cxn modelId="{5799193A-63B6-494B-B30F-E22D4EE1B131}" srcId="{AE7A7D00-D191-4BF9-B0E0-D02348A178B6}" destId="{69CBCC4A-0DEC-4BC0-8616-8A837DBEBF71}" srcOrd="2" destOrd="0" parTransId="{A3E3400C-C245-4B5D-B2B7-E765729A91F2}" sibTransId="{E986815B-246B-46F6-B5AD-5565B6885A4C}"/>
    <dgm:cxn modelId="{F3635A5D-02D7-4556-9E62-4D06A20CA5CB}" type="presOf" srcId="{E986815B-246B-46F6-B5AD-5565B6885A4C}" destId="{174512BE-EF91-4FBC-B09A-0A01F533A7B3}" srcOrd="0" destOrd="0" presId="urn:microsoft.com/office/officeart/2005/8/layout/process5"/>
    <dgm:cxn modelId="{3400DE46-011C-4891-B236-38B67B04F9EA}" srcId="{AE7A7D00-D191-4BF9-B0E0-D02348A178B6}" destId="{82C9FE2C-09E0-4BF3-A72F-97BDA8B2D146}" srcOrd="3" destOrd="0" parTransId="{BD92097E-63A1-4B9E-8EE4-BCD4767167BD}" sibTransId="{032F1E42-C643-403B-9436-E0168D862913}"/>
    <dgm:cxn modelId="{3260216A-25A3-4D1E-9088-374F0D1972C7}" srcId="{AE7A7D00-D191-4BF9-B0E0-D02348A178B6}" destId="{FDA42B0B-127B-4F9C-B3F1-8F2D6C2C267D}" srcOrd="0" destOrd="0" parTransId="{885B2EC9-FDEC-45AB-A30F-6058DD86B758}" sibTransId="{C5189984-DC78-4D95-930D-F84D3B18392E}"/>
    <dgm:cxn modelId="{2D10EF4B-F907-4111-BEF9-7292CE6BFA65}" type="presOf" srcId="{82C9FE2C-09E0-4BF3-A72F-97BDA8B2D146}" destId="{60946708-C1D4-4B63-9511-9365370823DE}" srcOrd="0" destOrd="0" presId="urn:microsoft.com/office/officeart/2005/8/layout/process5"/>
    <dgm:cxn modelId="{746F7B72-E9D5-4D78-B611-AF413EEB7799}" type="presOf" srcId="{8A837038-E3FD-4B79-ABDE-5E195C46AE76}" destId="{92C44B20-B494-4E77-A7C2-F91D20EBAEBC}" srcOrd="0" destOrd="0" presId="urn:microsoft.com/office/officeart/2005/8/layout/process5"/>
    <dgm:cxn modelId="{9781CA53-C380-4DE7-8826-859288332BB7}" type="presOf" srcId="{AE7A7D00-D191-4BF9-B0E0-D02348A178B6}" destId="{D3EA7BE2-44CA-47F7-A68C-85704D8F5ADE}" srcOrd="0" destOrd="0" presId="urn:microsoft.com/office/officeart/2005/8/layout/process5"/>
    <dgm:cxn modelId="{22B3C38A-E48C-469F-A183-95E5D0E5F2B1}" type="presOf" srcId="{FDA42B0B-127B-4F9C-B3F1-8F2D6C2C267D}" destId="{7AECC2E6-E4E3-49E3-B250-AC3D7FF69FC4}" srcOrd="0" destOrd="0" presId="urn:microsoft.com/office/officeart/2005/8/layout/process5"/>
    <dgm:cxn modelId="{C85EBEB1-5A2B-4AF4-A4C4-FE5D9D24642C}" srcId="{AE7A7D00-D191-4BF9-B0E0-D02348A178B6}" destId="{8A837038-E3FD-4B79-ABDE-5E195C46AE76}" srcOrd="1" destOrd="0" parTransId="{BFCE826D-5B8D-45CD-BBB4-3E54F3BEEB84}" sibTransId="{E6E16219-38AF-466D-AC3F-FE1136C2C266}"/>
    <dgm:cxn modelId="{D7DB7CEF-3F09-4766-9F6A-2F42D5E050DD}" type="presOf" srcId="{E986815B-246B-46F6-B5AD-5565B6885A4C}" destId="{7C55F603-7287-475C-853D-FBFCC025A547}" srcOrd="1" destOrd="0" presId="urn:microsoft.com/office/officeart/2005/8/layout/process5"/>
    <dgm:cxn modelId="{1C5280F9-C6FD-418D-947D-B555FAB0414E}" type="presOf" srcId="{C5189984-DC78-4D95-930D-F84D3B18392E}" destId="{F056F4A9-025D-4C43-9E9E-A2A2BF8A17F6}" srcOrd="0" destOrd="0" presId="urn:microsoft.com/office/officeart/2005/8/layout/process5"/>
    <dgm:cxn modelId="{4C56298E-944B-4789-83E3-9DFB5CB30293}" type="presParOf" srcId="{D3EA7BE2-44CA-47F7-A68C-85704D8F5ADE}" destId="{7AECC2E6-E4E3-49E3-B250-AC3D7FF69FC4}" srcOrd="0" destOrd="0" presId="urn:microsoft.com/office/officeart/2005/8/layout/process5"/>
    <dgm:cxn modelId="{1D52DD09-3D89-4FC9-8EED-DA678524425B}" type="presParOf" srcId="{D3EA7BE2-44CA-47F7-A68C-85704D8F5ADE}" destId="{F056F4A9-025D-4C43-9E9E-A2A2BF8A17F6}" srcOrd="1" destOrd="0" presId="urn:microsoft.com/office/officeart/2005/8/layout/process5"/>
    <dgm:cxn modelId="{0251A1A1-081C-4A08-8D4C-9B281FC84918}" type="presParOf" srcId="{F056F4A9-025D-4C43-9E9E-A2A2BF8A17F6}" destId="{89FC09E6-2D42-4FC5-A2D7-A0CA45D97454}" srcOrd="0" destOrd="0" presId="urn:microsoft.com/office/officeart/2005/8/layout/process5"/>
    <dgm:cxn modelId="{1ACD2BB9-6690-4D19-88D2-6B025EDF1D60}" type="presParOf" srcId="{D3EA7BE2-44CA-47F7-A68C-85704D8F5ADE}" destId="{92C44B20-B494-4E77-A7C2-F91D20EBAEBC}" srcOrd="2" destOrd="0" presId="urn:microsoft.com/office/officeart/2005/8/layout/process5"/>
    <dgm:cxn modelId="{2A325C48-52A4-4C4C-B9E3-4FC50AEAC6C8}" type="presParOf" srcId="{D3EA7BE2-44CA-47F7-A68C-85704D8F5ADE}" destId="{76D16761-A48C-43FC-9520-15550162A777}" srcOrd="3" destOrd="0" presId="urn:microsoft.com/office/officeart/2005/8/layout/process5"/>
    <dgm:cxn modelId="{F57D8553-6AA8-4B59-B8D6-2CA5AC366003}" type="presParOf" srcId="{76D16761-A48C-43FC-9520-15550162A777}" destId="{DD722644-2F04-4387-A8EE-FDAAB2096AAB}" srcOrd="0" destOrd="0" presId="urn:microsoft.com/office/officeart/2005/8/layout/process5"/>
    <dgm:cxn modelId="{B9E3ADA6-FE58-4D10-ADDA-95714431FE42}" type="presParOf" srcId="{D3EA7BE2-44CA-47F7-A68C-85704D8F5ADE}" destId="{5FA51406-2D0F-4650-8C1F-B4DA68765815}" srcOrd="4" destOrd="0" presId="urn:microsoft.com/office/officeart/2005/8/layout/process5"/>
    <dgm:cxn modelId="{EEC49D44-4030-4799-89C5-CCB18671462B}" type="presParOf" srcId="{D3EA7BE2-44CA-47F7-A68C-85704D8F5ADE}" destId="{174512BE-EF91-4FBC-B09A-0A01F533A7B3}" srcOrd="5" destOrd="0" presId="urn:microsoft.com/office/officeart/2005/8/layout/process5"/>
    <dgm:cxn modelId="{D6A69645-AB87-46D3-801C-F26EF290CF41}" type="presParOf" srcId="{174512BE-EF91-4FBC-B09A-0A01F533A7B3}" destId="{7C55F603-7287-475C-853D-FBFCC025A547}" srcOrd="0" destOrd="0" presId="urn:microsoft.com/office/officeart/2005/8/layout/process5"/>
    <dgm:cxn modelId="{D59349A7-02DA-4BE8-BD1F-06A098E14185}" type="presParOf" srcId="{D3EA7BE2-44CA-47F7-A68C-85704D8F5ADE}" destId="{60946708-C1D4-4B63-9511-9365370823DE}"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244178-C1CA-40F1-8ED3-6CB5475BAAC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715890B-F170-4170-BEEB-C238BAE40E24}">
      <dgm:prSet/>
      <dgm:spPr/>
      <dgm:t>
        <a:bodyPr/>
        <a:lstStyle/>
        <a:p>
          <a:r>
            <a:rPr lang="en-US" dirty="0"/>
            <a:t>President: Ms. </a:t>
          </a:r>
          <a:r>
            <a:rPr lang="en-US" dirty="0" err="1"/>
            <a:t>Vondina</a:t>
          </a:r>
          <a:r>
            <a:rPr lang="en-US" dirty="0"/>
            <a:t> Washington</a:t>
          </a:r>
        </a:p>
      </dgm:t>
    </dgm:pt>
    <dgm:pt modelId="{28091677-27B6-4823-AE8D-206758EE1372}" type="parTrans" cxnId="{3964C839-A2B8-491B-B980-C9F8E36A797C}">
      <dgm:prSet/>
      <dgm:spPr/>
      <dgm:t>
        <a:bodyPr/>
        <a:lstStyle/>
        <a:p>
          <a:endParaRPr lang="en-US"/>
        </a:p>
      </dgm:t>
    </dgm:pt>
    <dgm:pt modelId="{BECD0E2E-D447-4BA8-B176-F88444969A39}" type="sibTrans" cxnId="{3964C839-A2B8-491B-B980-C9F8E36A797C}">
      <dgm:prSet/>
      <dgm:spPr/>
      <dgm:t>
        <a:bodyPr/>
        <a:lstStyle/>
        <a:p>
          <a:endParaRPr lang="en-US"/>
        </a:p>
      </dgm:t>
    </dgm:pt>
    <dgm:pt modelId="{9035B9E4-A8DB-47C5-A787-26DAC4CF9ED1}">
      <dgm:prSet/>
      <dgm:spPr/>
      <dgm:t>
        <a:bodyPr/>
        <a:lstStyle/>
        <a:p>
          <a:r>
            <a:rPr lang="en-US"/>
            <a:t>Vice-President</a:t>
          </a:r>
        </a:p>
      </dgm:t>
    </dgm:pt>
    <dgm:pt modelId="{0EF3356A-DC36-4DA0-9C0D-CA78D3AC1875}" type="parTrans" cxnId="{C93A459E-66B4-4528-99E3-C04F849EB91B}">
      <dgm:prSet/>
      <dgm:spPr/>
      <dgm:t>
        <a:bodyPr/>
        <a:lstStyle/>
        <a:p>
          <a:endParaRPr lang="en-US"/>
        </a:p>
      </dgm:t>
    </dgm:pt>
    <dgm:pt modelId="{2FDF4218-9CC7-4615-AA80-EF2D375676AA}" type="sibTrans" cxnId="{C93A459E-66B4-4528-99E3-C04F849EB91B}">
      <dgm:prSet/>
      <dgm:spPr/>
      <dgm:t>
        <a:bodyPr/>
        <a:lstStyle/>
        <a:p>
          <a:endParaRPr lang="en-US"/>
        </a:p>
      </dgm:t>
    </dgm:pt>
    <dgm:pt modelId="{3716D670-63C5-43AA-8AC2-07EC13A25E4F}">
      <dgm:prSet/>
      <dgm:spPr/>
      <dgm:t>
        <a:bodyPr/>
        <a:lstStyle/>
        <a:p>
          <a:r>
            <a:rPr lang="en-US"/>
            <a:t>Secretary</a:t>
          </a:r>
        </a:p>
      </dgm:t>
    </dgm:pt>
    <dgm:pt modelId="{2598A460-E662-48BD-B1D0-92E11BC05BFD}" type="parTrans" cxnId="{ABB68D32-6877-456B-807B-E6E8DF5AC65D}">
      <dgm:prSet/>
      <dgm:spPr/>
      <dgm:t>
        <a:bodyPr/>
        <a:lstStyle/>
        <a:p>
          <a:endParaRPr lang="en-US"/>
        </a:p>
      </dgm:t>
    </dgm:pt>
    <dgm:pt modelId="{E93CFDBB-BD23-4D8F-8745-BCFD9BF18D93}" type="sibTrans" cxnId="{ABB68D32-6877-456B-807B-E6E8DF5AC65D}">
      <dgm:prSet/>
      <dgm:spPr/>
      <dgm:t>
        <a:bodyPr/>
        <a:lstStyle/>
        <a:p>
          <a:endParaRPr lang="en-US"/>
        </a:p>
      </dgm:t>
    </dgm:pt>
    <dgm:pt modelId="{E353B060-62D4-4A22-A274-58918D5AE68E}">
      <dgm:prSet/>
      <dgm:spPr/>
      <dgm:t>
        <a:bodyPr/>
        <a:lstStyle/>
        <a:p>
          <a:r>
            <a:rPr lang="en-US"/>
            <a:t>Treasure</a:t>
          </a:r>
        </a:p>
      </dgm:t>
    </dgm:pt>
    <dgm:pt modelId="{9AAD8B95-D792-4BD8-A513-379206F1A6BB}" type="parTrans" cxnId="{98E9A97F-BCBD-4F5B-8CD7-BC8655B778E2}">
      <dgm:prSet/>
      <dgm:spPr/>
      <dgm:t>
        <a:bodyPr/>
        <a:lstStyle/>
        <a:p>
          <a:endParaRPr lang="en-US"/>
        </a:p>
      </dgm:t>
    </dgm:pt>
    <dgm:pt modelId="{B79F5B57-5BF7-46AD-9CCB-C80F4A555A99}" type="sibTrans" cxnId="{98E9A97F-BCBD-4F5B-8CD7-BC8655B778E2}">
      <dgm:prSet/>
      <dgm:spPr/>
      <dgm:t>
        <a:bodyPr/>
        <a:lstStyle/>
        <a:p>
          <a:endParaRPr lang="en-US"/>
        </a:p>
      </dgm:t>
    </dgm:pt>
    <dgm:pt modelId="{A2F191E4-6654-48BA-B33F-BF44C416A6FD}" type="pres">
      <dgm:prSet presAssocID="{8A244178-C1CA-40F1-8ED3-6CB5475BAAC0}" presName="root" presStyleCnt="0">
        <dgm:presLayoutVars>
          <dgm:dir/>
          <dgm:resizeHandles val="exact"/>
        </dgm:presLayoutVars>
      </dgm:prSet>
      <dgm:spPr/>
    </dgm:pt>
    <dgm:pt modelId="{11BA41CE-AF85-44B2-B76C-9C2C21418F65}" type="pres">
      <dgm:prSet presAssocID="{8715890B-F170-4170-BEEB-C238BAE40E24}" presName="compNode" presStyleCnt="0"/>
      <dgm:spPr/>
    </dgm:pt>
    <dgm:pt modelId="{F8714787-46D5-47EE-A7AD-E7799CEA41BA}" type="pres">
      <dgm:prSet presAssocID="{8715890B-F170-4170-BEEB-C238BAE40E24}" presName="bgRect" presStyleLbl="bgShp" presStyleIdx="0" presStyleCnt="4"/>
      <dgm:spPr/>
    </dgm:pt>
    <dgm:pt modelId="{744F0ABF-8DA4-4E14-BF12-FF2EE5508D41}" type="pres">
      <dgm:prSet presAssocID="{8715890B-F170-4170-BEEB-C238BAE40E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3D14F11D-DDAA-4456-89AF-36DE55DBC2ED}" type="pres">
      <dgm:prSet presAssocID="{8715890B-F170-4170-BEEB-C238BAE40E24}" presName="spaceRect" presStyleCnt="0"/>
      <dgm:spPr/>
    </dgm:pt>
    <dgm:pt modelId="{A9D6676C-AD13-416C-807F-501ED861D774}" type="pres">
      <dgm:prSet presAssocID="{8715890B-F170-4170-BEEB-C238BAE40E24}" presName="parTx" presStyleLbl="revTx" presStyleIdx="0" presStyleCnt="4">
        <dgm:presLayoutVars>
          <dgm:chMax val="0"/>
          <dgm:chPref val="0"/>
        </dgm:presLayoutVars>
      </dgm:prSet>
      <dgm:spPr/>
    </dgm:pt>
    <dgm:pt modelId="{B66EC588-B1AB-4FDD-9316-94162EC5076A}" type="pres">
      <dgm:prSet presAssocID="{BECD0E2E-D447-4BA8-B176-F88444969A39}" presName="sibTrans" presStyleCnt="0"/>
      <dgm:spPr/>
    </dgm:pt>
    <dgm:pt modelId="{7CC2EB5D-2A75-4550-BE86-8646657D2563}" type="pres">
      <dgm:prSet presAssocID="{9035B9E4-A8DB-47C5-A787-26DAC4CF9ED1}" presName="compNode" presStyleCnt="0"/>
      <dgm:spPr/>
    </dgm:pt>
    <dgm:pt modelId="{3032C7F2-D13D-445C-85C9-AA5736F0E9F3}" type="pres">
      <dgm:prSet presAssocID="{9035B9E4-A8DB-47C5-A787-26DAC4CF9ED1}" presName="bgRect" presStyleLbl="bgShp" presStyleIdx="1" presStyleCnt="4"/>
      <dgm:spPr/>
    </dgm:pt>
    <dgm:pt modelId="{842F5F22-F5B8-4FAF-A26F-C9109695195B}" type="pres">
      <dgm:prSet presAssocID="{9035B9E4-A8DB-47C5-A787-26DAC4CF9ED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408DD8D9-DC30-49B5-8C98-A114CDBD73C5}" type="pres">
      <dgm:prSet presAssocID="{9035B9E4-A8DB-47C5-A787-26DAC4CF9ED1}" presName="spaceRect" presStyleCnt="0"/>
      <dgm:spPr/>
    </dgm:pt>
    <dgm:pt modelId="{52041EFC-4054-44D9-9B81-B70C9C4D275F}" type="pres">
      <dgm:prSet presAssocID="{9035B9E4-A8DB-47C5-A787-26DAC4CF9ED1}" presName="parTx" presStyleLbl="revTx" presStyleIdx="1" presStyleCnt="4">
        <dgm:presLayoutVars>
          <dgm:chMax val="0"/>
          <dgm:chPref val="0"/>
        </dgm:presLayoutVars>
      </dgm:prSet>
      <dgm:spPr/>
    </dgm:pt>
    <dgm:pt modelId="{6D7D7490-0232-4C7A-8E7C-DB892F0181F8}" type="pres">
      <dgm:prSet presAssocID="{2FDF4218-9CC7-4615-AA80-EF2D375676AA}" presName="sibTrans" presStyleCnt="0"/>
      <dgm:spPr/>
    </dgm:pt>
    <dgm:pt modelId="{98B35562-BE47-4979-9B01-CC6827C14E93}" type="pres">
      <dgm:prSet presAssocID="{3716D670-63C5-43AA-8AC2-07EC13A25E4F}" presName="compNode" presStyleCnt="0"/>
      <dgm:spPr/>
    </dgm:pt>
    <dgm:pt modelId="{096A3C84-596E-4AE3-8BCD-7695A2F1C013}" type="pres">
      <dgm:prSet presAssocID="{3716D670-63C5-43AA-8AC2-07EC13A25E4F}" presName="bgRect" presStyleLbl="bgShp" presStyleIdx="2" presStyleCnt="4"/>
      <dgm:spPr/>
    </dgm:pt>
    <dgm:pt modelId="{AB8A26BE-A818-4B76-8716-4435D3C2FF93}" type="pres">
      <dgm:prSet presAssocID="{3716D670-63C5-43AA-8AC2-07EC13A25E4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86CCF989-5611-4C69-BF84-EDA6FDBC9BE2}" type="pres">
      <dgm:prSet presAssocID="{3716D670-63C5-43AA-8AC2-07EC13A25E4F}" presName="spaceRect" presStyleCnt="0"/>
      <dgm:spPr/>
    </dgm:pt>
    <dgm:pt modelId="{703150C0-2F35-4EF5-A752-6D150827CDF1}" type="pres">
      <dgm:prSet presAssocID="{3716D670-63C5-43AA-8AC2-07EC13A25E4F}" presName="parTx" presStyleLbl="revTx" presStyleIdx="2" presStyleCnt="4">
        <dgm:presLayoutVars>
          <dgm:chMax val="0"/>
          <dgm:chPref val="0"/>
        </dgm:presLayoutVars>
      </dgm:prSet>
      <dgm:spPr/>
    </dgm:pt>
    <dgm:pt modelId="{4C16B1D0-D183-402E-9804-1599B14A3517}" type="pres">
      <dgm:prSet presAssocID="{E93CFDBB-BD23-4D8F-8745-BCFD9BF18D93}" presName="sibTrans" presStyleCnt="0"/>
      <dgm:spPr/>
    </dgm:pt>
    <dgm:pt modelId="{1D6ED977-0C42-40CE-AC2D-DBCFA158E5B1}" type="pres">
      <dgm:prSet presAssocID="{E353B060-62D4-4A22-A274-58918D5AE68E}" presName="compNode" presStyleCnt="0"/>
      <dgm:spPr/>
    </dgm:pt>
    <dgm:pt modelId="{33489B76-5F4B-4515-94A4-C2701DAD047B}" type="pres">
      <dgm:prSet presAssocID="{E353B060-62D4-4A22-A274-58918D5AE68E}" presName="bgRect" presStyleLbl="bgShp" presStyleIdx="3" presStyleCnt="4"/>
      <dgm:spPr/>
    </dgm:pt>
    <dgm:pt modelId="{8968EF4C-BC35-4B43-898C-39E04BF558F5}" type="pres">
      <dgm:prSet presAssocID="{E353B060-62D4-4A22-A274-58918D5AE68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amond"/>
        </a:ext>
      </dgm:extLst>
    </dgm:pt>
    <dgm:pt modelId="{367A541D-095D-45CC-8E7E-4B83EA22E6C0}" type="pres">
      <dgm:prSet presAssocID="{E353B060-62D4-4A22-A274-58918D5AE68E}" presName="spaceRect" presStyleCnt="0"/>
      <dgm:spPr/>
    </dgm:pt>
    <dgm:pt modelId="{EDF7E358-36AC-4AFD-BC72-96E777193A93}" type="pres">
      <dgm:prSet presAssocID="{E353B060-62D4-4A22-A274-58918D5AE68E}" presName="parTx" presStyleLbl="revTx" presStyleIdx="3" presStyleCnt="4">
        <dgm:presLayoutVars>
          <dgm:chMax val="0"/>
          <dgm:chPref val="0"/>
        </dgm:presLayoutVars>
      </dgm:prSet>
      <dgm:spPr/>
    </dgm:pt>
  </dgm:ptLst>
  <dgm:cxnLst>
    <dgm:cxn modelId="{9D704911-CB7A-44D3-B1AF-FE1B02EC867B}" type="presOf" srcId="{E353B060-62D4-4A22-A274-58918D5AE68E}" destId="{EDF7E358-36AC-4AFD-BC72-96E777193A93}" srcOrd="0" destOrd="0" presId="urn:microsoft.com/office/officeart/2018/2/layout/IconVerticalSolidList"/>
    <dgm:cxn modelId="{F932CC18-E843-4DC6-A576-3138F85F4159}" type="presOf" srcId="{8A244178-C1CA-40F1-8ED3-6CB5475BAAC0}" destId="{A2F191E4-6654-48BA-B33F-BF44C416A6FD}" srcOrd="0" destOrd="0" presId="urn:microsoft.com/office/officeart/2018/2/layout/IconVerticalSolidList"/>
    <dgm:cxn modelId="{ABB68D32-6877-456B-807B-E6E8DF5AC65D}" srcId="{8A244178-C1CA-40F1-8ED3-6CB5475BAAC0}" destId="{3716D670-63C5-43AA-8AC2-07EC13A25E4F}" srcOrd="2" destOrd="0" parTransId="{2598A460-E662-48BD-B1D0-92E11BC05BFD}" sibTransId="{E93CFDBB-BD23-4D8F-8745-BCFD9BF18D93}"/>
    <dgm:cxn modelId="{3964C839-A2B8-491B-B980-C9F8E36A797C}" srcId="{8A244178-C1CA-40F1-8ED3-6CB5475BAAC0}" destId="{8715890B-F170-4170-BEEB-C238BAE40E24}" srcOrd="0" destOrd="0" parTransId="{28091677-27B6-4823-AE8D-206758EE1372}" sibTransId="{BECD0E2E-D447-4BA8-B176-F88444969A39}"/>
    <dgm:cxn modelId="{7F81244F-78D9-4AE1-9647-5368AE4BB9BD}" type="presOf" srcId="{8715890B-F170-4170-BEEB-C238BAE40E24}" destId="{A9D6676C-AD13-416C-807F-501ED861D774}" srcOrd="0" destOrd="0" presId="urn:microsoft.com/office/officeart/2018/2/layout/IconVerticalSolidList"/>
    <dgm:cxn modelId="{98E9A97F-BCBD-4F5B-8CD7-BC8655B778E2}" srcId="{8A244178-C1CA-40F1-8ED3-6CB5475BAAC0}" destId="{E353B060-62D4-4A22-A274-58918D5AE68E}" srcOrd="3" destOrd="0" parTransId="{9AAD8B95-D792-4BD8-A513-379206F1A6BB}" sibTransId="{B79F5B57-5BF7-46AD-9CCB-C80F4A555A99}"/>
    <dgm:cxn modelId="{C93A459E-66B4-4528-99E3-C04F849EB91B}" srcId="{8A244178-C1CA-40F1-8ED3-6CB5475BAAC0}" destId="{9035B9E4-A8DB-47C5-A787-26DAC4CF9ED1}" srcOrd="1" destOrd="0" parTransId="{0EF3356A-DC36-4DA0-9C0D-CA78D3AC1875}" sibTransId="{2FDF4218-9CC7-4615-AA80-EF2D375676AA}"/>
    <dgm:cxn modelId="{0D7CC8B4-D6F3-4BD6-9EEE-288AEE847BE2}" type="presOf" srcId="{9035B9E4-A8DB-47C5-A787-26DAC4CF9ED1}" destId="{52041EFC-4054-44D9-9B81-B70C9C4D275F}" srcOrd="0" destOrd="0" presId="urn:microsoft.com/office/officeart/2018/2/layout/IconVerticalSolidList"/>
    <dgm:cxn modelId="{EAA0B9DE-098D-4849-8AF7-E2FC1418EAC0}" type="presOf" srcId="{3716D670-63C5-43AA-8AC2-07EC13A25E4F}" destId="{703150C0-2F35-4EF5-A752-6D150827CDF1}" srcOrd="0" destOrd="0" presId="urn:microsoft.com/office/officeart/2018/2/layout/IconVerticalSolidList"/>
    <dgm:cxn modelId="{6E67D1C8-E6CD-40D8-9E53-E590194AF1CD}" type="presParOf" srcId="{A2F191E4-6654-48BA-B33F-BF44C416A6FD}" destId="{11BA41CE-AF85-44B2-B76C-9C2C21418F65}" srcOrd="0" destOrd="0" presId="urn:microsoft.com/office/officeart/2018/2/layout/IconVerticalSolidList"/>
    <dgm:cxn modelId="{F1DC1DFA-C096-48D0-AE0E-C7B3288AC2B0}" type="presParOf" srcId="{11BA41CE-AF85-44B2-B76C-9C2C21418F65}" destId="{F8714787-46D5-47EE-A7AD-E7799CEA41BA}" srcOrd="0" destOrd="0" presId="urn:microsoft.com/office/officeart/2018/2/layout/IconVerticalSolidList"/>
    <dgm:cxn modelId="{38C33B1D-0021-4585-857A-456948C789AD}" type="presParOf" srcId="{11BA41CE-AF85-44B2-B76C-9C2C21418F65}" destId="{744F0ABF-8DA4-4E14-BF12-FF2EE5508D41}" srcOrd="1" destOrd="0" presId="urn:microsoft.com/office/officeart/2018/2/layout/IconVerticalSolidList"/>
    <dgm:cxn modelId="{F81BA8D9-EF7F-47DA-BF9E-D1FE3BE3BC78}" type="presParOf" srcId="{11BA41CE-AF85-44B2-B76C-9C2C21418F65}" destId="{3D14F11D-DDAA-4456-89AF-36DE55DBC2ED}" srcOrd="2" destOrd="0" presId="urn:microsoft.com/office/officeart/2018/2/layout/IconVerticalSolidList"/>
    <dgm:cxn modelId="{262EFA7B-2DEF-4BD3-9E4B-BFE039BB5DB0}" type="presParOf" srcId="{11BA41CE-AF85-44B2-B76C-9C2C21418F65}" destId="{A9D6676C-AD13-416C-807F-501ED861D774}" srcOrd="3" destOrd="0" presId="urn:microsoft.com/office/officeart/2018/2/layout/IconVerticalSolidList"/>
    <dgm:cxn modelId="{D51F2750-A8DD-4CFB-A86C-432994BC7748}" type="presParOf" srcId="{A2F191E4-6654-48BA-B33F-BF44C416A6FD}" destId="{B66EC588-B1AB-4FDD-9316-94162EC5076A}" srcOrd="1" destOrd="0" presId="urn:microsoft.com/office/officeart/2018/2/layout/IconVerticalSolidList"/>
    <dgm:cxn modelId="{E6581DD5-F5DA-4EDC-B27A-C5132390DE4D}" type="presParOf" srcId="{A2F191E4-6654-48BA-B33F-BF44C416A6FD}" destId="{7CC2EB5D-2A75-4550-BE86-8646657D2563}" srcOrd="2" destOrd="0" presId="urn:microsoft.com/office/officeart/2018/2/layout/IconVerticalSolidList"/>
    <dgm:cxn modelId="{CEBCE2CE-DE90-4D06-9DB9-D1ED294DA828}" type="presParOf" srcId="{7CC2EB5D-2A75-4550-BE86-8646657D2563}" destId="{3032C7F2-D13D-445C-85C9-AA5736F0E9F3}" srcOrd="0" destOrd="0" presId="urn:microsoft.com/office/officeart/2018/2/layout/IconVerticalSolidList"/>
    <dgm:cxn modelId="{31F6F886-C1BC-4F7D-BA58-AD56F1899DE0}" type="presParOf" srcId="{7CC2EB5D-2A75-4550-BE86-8646657D2563}" destId="{842F5F22-F5B8-4FAF-A26F-C9109695195B}" srcOrd="1" destOrd="0" presId="urn:microsoft.com/office/officeart/2018/2/layout/IconVerticalSolidList"/>
    <dgm:cxn modelId="{811D92F9-BB2D-44C9-BC92-813A36C13B42}" type="presParOf" srcId="{7CC2EB5D-2A75-4550-BE86-8646657D2563}" destId="{408DD8D9-DC30-49B5-8C98-A114CDBD73C5}" srcOrd="2" destOrd="0" presId="urn:microsoft.com/office/officeart/2018/2/layout/IconVerticalSolidList"/>
    <dgm:cxn modelId="{74C3BD2A-3462-4AB6-BF49-CECECE7B3CE3}" type="presParOf" srcId="{7CC2EB5D-2A75-4550-BE86-8646657D2563}" destId="{52041EFC-4054-44D9-9B81-B70C9C4D275F}" srcOrd="3" destOrd="0" presId="urn:microsoft.com/office/officeart/2018/2/layout/IconVerticalSolidList"/>
    <dgm:cxn modelId="{00BB5174-4501-4713-B647-40243CD94855}" type="presParOf" srcId="{A2F191E4-6654-48BA-B33F-BF44C416A6FD}" destId="{6D7D7490-0232-4C7A-8E7C-DB892F0181F8}" srcOrd="3" destOrd="0" presId="urn:microsoft.com/office/officeart/2018/2/layout/IconVerticalSolidList"/>
    <dgm:cxn modelId="{E7B37C1D-2ACA-43B0-AB9C-1F4A7816A427}" type="presParOf" srcId="{A2F191E4-6654-48BA-B33F-BF44C416A6FD}" destId="{98B35562-BE47-4979-9B01-CC6827C14E93}" srcOrd="4" destOrd="0" presId="urn:microsoft.com/office/officeart/2018/2/layout/IconVerticalSolidList"/>
    <dgm:cxn modelId="{34F0057E-5DD2-4412-B23D-DF3575C21F62}" type="presParOf" srcId="{98B35562-BE47-4979-9B01-CC6827C14E93}" destId="{096A3C84-596E-4AE3-8BCD-7695A2F1C013}" srcOrd="0" destOrd="0" presId="urn:microsoft.com/office/officeart/2018/2/layout/IconVerticalSolidList"/>
    <dgm:cxn modelId="{6C5270DD-0CE6-4CFB-B4C6-FE711B9BE226}" type="presParOf" srcId="{98B35562-BE47-4979-9B01-CC6827C14E93}" destId="{AB8A26BE-A818-4B76-8716-4435D3C2FF93}" srcOrd="1" destOrd="0" presId="urn:microsoft.com/office/officeart/2018/2/layout/IconVerticalSolidList"/>
    <dgm:cxn modelId="{B4847D9D-3319-4C60-B575-F38C485E6F1E}" type="presParOf" srcId="{98B35562-BE47-4979-9B01-CC6827C14E93}" destId="{86CCF989-5611-4C69-BF84-EDA6FDBC9BE2}" srcOrd="2" destOrd="0" presId="urn:microsoft.com/office/officeart/2018/2/layout/IconVerticalSolidList"/>
    <dgm:cxn modelId="{01608E4B-C933-48F9-9DFD-6B5D738D4F2C}" type="presParOf" srcId="{98B35562-BE47-4979-9B01-CC6827C14E93}" destId="{703150C0-2F35-4EF5-A752-6D150827CDF1}" srcOrd="3" destOrd="0" presId="urn:microsoft.com/office/officeart/2018/2/layout/IconVerticalSolidList"/>
    <dgm:cxn modelId="{C4C131EA-B3A4-4548-AB44-960099266CFA}" type="presParOf" srcId="{A2F191E4-6654-48BA-B33F-BF44C416A6FD}" destId="{4C16B1D0-D183-402E-9804-1599B14A3517}" srcOrd="5" destOrd="0" presId="urn:microsoft.com/office/officeart/2018/2/layout/IconVerticalSolidList"/>
    <dgm:cxn modelId="{0C540E75-5BA2-4A17-B7D1-869307253DED}" type="presParOf" srcId="{A2F191E4-6654-48BA-B33F-BF44C416A6FD}" destId="{1D6ED977-0C42-40CE-AC2D-DBCFA158E5B1}" srcOrd="6" destOrd="0" presId="urn:microsoft.com/office/officeart/2018/2/layout/IconVerticalSolidList"/>
    <dgm:cxn modelId="{C4AAB790-1862-4A53-BCF5-7F80E764CA65}" type="presParOf" srcId="{1D6ED977-0C42-40CE-AC2D-DBCFA158E5B1}" destId="{33489B76-5F4B-4515-94A4-C2701DAD047B}" srcOrd="0" destOrd="0" presId="urn:microsoft.com/office/officeart/2018/2/layout/IconVerticalSolidList"/>
    <dgm:cxn modelId="{AB342B57-CBAD-4DCB-B17C-085485859EC5}" type="presParOf" srcId="{1D6ED977-0C42-40CE-AC2D-DBCFA158E5B1}" destId="{8968EF4C-BC35-4B43-898C-39E04BF558F5}" srcOrd="1" destOrd="0" presId="urn:microsoft.com/office/officeart/2018/2/layout/IconVerticalSolidList"/>
    <dgm:cxn modelId="{9BD8EE2D-62A4-46F1-9787-51604B9E6A14}" type="presParOf" srcId="{1D6ED977-0C42-40CE-AC2D-DBCFA158E5B1}" destId="{367A541D-095D-45CC-8E7E-4B83EA22E6C0}" srcOrd="2" destOrd="0" presId="urn:microsoft.com/office/officeart/2018/2/layout/IconVerticalSolidList"/>
    <dgm:cxn modelId="{00609387-1923-4965-82F9-F0D0F34FEDF4}" type="presParOf" srcId="{1D6ED977-0C42-40CE-AC2D-DBCFA158E5B1}" destId="{EDF7E358-36AC-4AFD-BC72-96E777193A9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EB0D6-9C2E-4D61-A678-0673A4B6EA2D}">
      <dsp:nvSpPr>
        <dsp:cNvPr id="0" name=""/>
        <dsp:cNvSpPr/>
      </dsp:nvSpPr>
      <dsp:spPr>
        <a:xfrm>
          <a:off x="826576" y="5330"/>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63267B-39B7-4B83-8888-EED54AA63462}">
      <dsp:nvSpPr>
        <dsp:cNvPr id="0" name=""/>
        <dsp:cNvSpPr/>
      </dsp:nvSpPr>
      <dsp:spPr>
        <a:xfrm>
          <a:off x="1221451" y="400205"/>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FFD9B1-BE2F-4A35-89B3-C1BD484953CA}">
      <dsp:nvSpPr>
        <dsp:cNvPr id="0" name=""/>
        <dsp:cNvSpPr/>
      </dsp:nvSpPr>
      <dsp:spPr>
        <a:xfrm>
          <a:off x="234263" y="243533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Ms. Rovira- Academic Instructional Coach</a:t>
          </a:r>
        </a:p>
      </dsp:txBody>
      <dsp:txXfrm>
        <a:off x="234263" y="2435330"/>
        <a:ext cx="3037500" cy="720000"/>
      </dsp:txXfrm>
    </dsp:sp>
    <dsp:sp modelId="{87242557-899D-4347-B8A9-BF3B0F3CB4C3}">
      <dsp:nvSpPr>
        <dsp:cNvPr id="0" name=""/>
        <dsp:cNvSpPr/>
      </dsp:nvSpPr>
      <dsp:spPr>
        <a:xfrm>
          <a:off x="4395638" y="5330"/>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67C1B-24DC-47A2-AD55-D6A5C3719AB9}">
      <dsp:nvSpPr>
        <dsp:cNvPr id="0" name=""/>
        <dsp:cNvSpPr/>
      </dsp:nvSpPr>
      <dsp:spPr>
        <a:xfrm>
          <a:off x="4790513" y="400205"/>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15C026-8E39-43D0-B06C-43BB6B399630}">
      <dsp:nvSpPr>
        <dsp:cNvPr id="0" name=""/>
        <dsp:cNvSpPr/>
      </dsp:nvSpPr>
      <dsp:spPr>
        <a:xfrm>
          <a:off x="3803326" y="243533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dirty="0"/>
            <a:t>TBD- Family Community Specialist</a:t>
          </a:r>
        </a:p>
      </dsp:txBody>
      <dsp:txXfrm>
        <a:off x="3803326" y="2435330"/>
        <a:ext cx="303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67532-F2B4-48AE-A300-AD2F2E6BA02B}">
      <dsp:nvSpPr>
        <dsp:cNvPr id="0" name=""/>
        <dsp:cNvSpPr/>
      </dsp:nvSpPr>
      <dsp:spPr>
        <a:xfrm>
          <a:off x="0" y="483597"/>
          <a:ext cx="8122981" cy="11808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8BFAF1-08C4-4696-96BA-4030CE6CD9D8}">
      <dsp:nvSpPr>
        <dsp:cNvPr id="0" name=""/>
        <dsp:cNvSpPr/>
      </dsp:nvSpPr>
      <dsp:spPr>
        <a:xfrm>
          <a:off x="357215" y="749294"/>
          <a:ext cx="649482" cy="6494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2B8172-6C3A-4E05-AD02-63CA59ED5AE3}">
      <dsp:nvSpPr>
        <dsp:cNvPr id="0" name=""/>
        <dsp:cNvSpPr/>
      </dsp:nvSpPr>
      <dsp:spPr>
        <a:xfrm>
          <a:off x="1363912" y="483597"/>
          <a:ext cx="6759068" cy="118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76" tIns="124976" rIns="124976" bIns="124976" numCol="1" spcCol="1270" anchor="ctr" anchorCtr="0">
          <a:noAutofit/>
        </a:bodyPr>
        <a:lstStyle/>
        <a:p>
          <a:pPr marL="0" lvl="0" indent="0" algn="l" defTabSz="622300">
            <a:lnSpc>
              <a:spcPct val="90000"/>
            </a:lnSpc>
            <a:spcBef>
              <a:spcPct val="0"/>
            </a:spcBef>
            <a:spcAft>
              <a:spcPct val="35000"/>
            </a:spcAft>
            <a:buNone/>
          </a:pPr>
          <a:r>
            <a:rPr lang="en-US" sz="1400" kern="1200"/>
            <a:t>Title I served schools must involve parents in an organized, ongoing and timely way in the planning, review, and improvement of Title I programs, including the school’s parent and family engagement policy (plan) and the Schoolwide program plan.</a:t>
          </a:r>
        </a:p>
      </dsp:txBody>
      <dsp:txXfrm>
        <a:off x="1363912" y="483597"/>
        <a:ext cx="6759068" cy="1180876"/>
      </dsp:txXfrm>
    </dsp:sp>
    <dsp:sp modelId="{52620764-F0B2-40EF-9F96-87F49DD4B2FB}">
      <dsp:nvSpPr>
        <dsp:cNvPr id="0" name=""/>
        <dsp:cNvSpPr/>
      </dsp:nvSpPr>
      <dsp:spPr>
        <a:xfrm>
          <a:off x="0" y="1934388"/>
          <a:ext cx="8122981" cy="11808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F64950-8A15-4CBE-B115-0362A277E0E1}">
      <dsp:nvSpPr>
        <dsp:cNvPr id="0" name=""/>
        <dsp:cNvSpPr/>
      </dsp:nvSpPr>
      <dsp:spPr>
        <a:xfrm>
          <a:off x="357215" y="2200086"/>
          <a:ext cx="649482" cy="6494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2238E3-4814-4D86-AF27-3181A5FF2B18}">
      <dsp:nvSpPr>
        <dsp:cNvPr id="0" name=""/>
        <dsp:cNvSpPr/>
      </dsp:nvSpPr>
      <dsp:spPr>
        <a:xfrm>
          <a:off x="1363912" y="1934388"/>
          <a:ext cx="6759068" cy="118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76" tIns="124976" rIns="124976" bIns="124976" numCol="1" spcCol="1270" anchor="ctr" anchorCtr="0">
          <a:noAutofit/>
        </a:bodyPr>
        <a:lstStyle/>
        <a:p>
          <a:pPr marL="0" lvl="0" indent="0" algn="l" defTabSz="622300">
            <a:lnSpc>
              <a:spcPct val="90000"/>
            </a:lnSpc>
            <a:spcBef>
              <a:spcPct val="0"/>
            </a:spcBef>
            <a:spcAft>
              <a:spcPct val="35000"/>
            </a:spcAft>
            <a:buNone/>
          </a:pPr>
          <a:r>
            <a:rPr lang="en-US" sz="1400" kern="1200"/>
            <a:t>Title I served schools must provide parents timely notification about programs under Title I, a description and explanation of curriculum at each school, the forms of assessments and achievement levels of the academic standards, and opportunities for regular meetings to discuss and participate in decisions related to their child’s educational program.</a:t>
          </a:r>
        </a:p>
      </dsp:txBody>
      <dsp:txXfrm>
        <a:off x="1363912" y="1934388"/>
        <a:ext cx="6759068" cy="1180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750FA-624D-47DA-9869-FC5313902C8A}">
      <dsp:nvSpPr>
        <dsp:cNvPr id="0" name=""/>
        <dsp:cNvSpPr/>
      </dsp:nvSpPr>
      <dsp:spPr>
        <a:xfrm>
          <a:off x="0" y="0"/>
          <a:ext cx="6498384" cy="7917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Every Title I school, in collaboration with parents, must develop a </a:t>
          </a:r>
          <a:r>
            <a:rPr lang="en-US" sz="1200" kern="1200"/>
            <a:t>parent and family engagement policy/plan and reviewed on annual basis.</a:t>
          </a:r>
        </a:p>
      </dsp:txBody>
      <dsp:txXfrm>
        <a:off x="23190" y="23190"/>
        <a:ext cx="5577121" cy="745369"/>
      </dsp:txXfrm>
    </dsp:sp>
    <dsp:sp modelId="{C671B916-3C94-4510-B59A-6CE18CC17925}">
      <dsp:nvSpPr>
        <dsp:cNvPr id="0" name=""/>
        <dsp:cNvSpPr/>
      </dsp:nvSpPr>
      <dsp:spPr>
        <a:xfrm>
          <a:off x="544239" y="935704"/>
          <a:ext cx="6498384" cy="791749"/>
        </a:xfrm>
        <a:prstGeom prst="roundRect">
          <a:avLst>
            <a:gd name="adj" fmla="val 10000"/>
          </a:avLst>
        </a:prstGeom>
        <a:solidFill>
          <a:schemeClr val="accent2">
            <a:hueOff val="1847440"/>
            <a:satOff val="-318"/>
            <a:lumOff val="-32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The parent and family engagement policy describes how the school will involve the parents in an organized, ongoing, and timely way in the planning, review and improvement of the Title I program at the school.</a:t>
          </a:r>
          <a:endParaRPr lang="en-US" sz="1200" kern="1200"/>
        </a:p>
      </dsp:txBody>
      <dsp:txXfrm>
        <a:off x="567429" y="958894"/>
        <a:ext cx="5393127" cy="745369"/>
      </dsp:txXfrm>
    </dsp:sp>
    <dsp:sp modelId="{B53173A4-F94B-44E9-A752-A6C2585227B0}">
      <dsp:nvSpPr>
        <dsp:cNvPr id="0" name=""/>
        <dsp:cNvSpPr/>
      </dsp:nvSpPr>
      <dsp:spPr>
        <a:xfrm>
          <a:off x="1080356" y="1871408"/>
          <a:ext cx="6498384" cy="791749"/>
        </a:xfrm>
        <a:prstGeom prst="roundRect">
          <a:avLst>
            <a:gd name="adj" fmla="val 10000"/>
          </a:avLst>
        </a:prstGeom>
        <a:solidFill>
          <a:schemeClr val="accent2">
            <a:hueOff val="3694879"/>
            <a:satOff val="-635"/>
            <a:lumOff val="-65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The Parent Involvement Action Plan provides a description of the opportunities of how parents can be involved utilizing the Epstein’s Model for Parent Involvement.</a:t>
          </a:r>
        </a:p>
      </dsp:txBody>
      <dsp:txXfrm>
        <a:off x="1103546" y="1894598"/>
        <a:ext cx="5401250" cy="745369"/>
      </dsp:txXfrm>
    </dsp:sp>
    <dsp:sp modelId="{23BB731F-E03C-4F4F-AEAD-58E611D3B138}">
      <dsp:nvSpPr>
        <dsp:cNvPr id="0" name=""/>
        <dsp:cNvSpPr/>
      </dsp:nvSpPr>
      <dsp:spPr>
        <a:xfrm>
          <a:off x="1624596" y="2807113"/>
          <a:ext cx="6498384" cy="791749"/>
        </a:xfrm>
        <a:prstGeom prst="roundRect">
          <a:avLst>
            <a:gd name="adj" fmla="val 10000"/>
          </a:avLst>
        </a:prstGeom>
        <a:solidFill>
          <a:schemeClr val="accent2">
            <a:hueOff val="5542319"/>
            <a:satOff val="-953"/>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 </a:t>
          </a:r>
          <a:r>
            <a:rPr lang="en-US" sz="1200" b="0" i="0" kern="1200"/>
            <a:t>copy of the plan should be on the the school’s website and made available </a:t>
          </a:r>
          <a:r>
            <a:rPr lang="en-US" sz="1200" kern="1200"/>
            <a:t>to you upon completion.</a:t>
          </a:r>
        </a:p>
      </dsp:txBody>
      <dsp:txXfrm>
        <a:off x="1647786" y="2830303"/>
        <a:ext cx="5393127" cy="745369"/>
      </dsp:txXfrm>
    </dsp:sp>
    <dsp:sp modelId="{40EB616C-BED5-423B-BB80-7158C9D68F5A}">
      <dsp:nvSpPr>
        <dsp:cNvPr id="0" name=""/>
        <dsp:cNvSpPr/>
      </dsp:nvSpPr>
      <dsp:spPr>
        <a:xfrm>
          <a:off x="5983747" y="606408"/>
          <a:ext cx="514637" cy="51463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099540" y="606408"/>
        <a:ext cx="283051" cy="387264"/>
      </dsp:txXfrm>
    </dsp:sp>
    <dsp:sp modelId="{60D09AE2-670D-4A30-B8AD-629F3339584A}">
      <dsp:nvSpPr>
        <dsp:cNvPr id="0" name=""/>
        <dsp:cNvSpPr/>
      </dsp:nvSpPr>
      <dsp:spPr>
        <a:xfrm>
          <a:off x="6527987" y="1542112"/>
          <a:ext cx="514637" cy="514637"/>
        </a:xfrm>
        <a:prstGeom prst="downArrow">
          <a:avLst>
            <a:gd name="adj1" fmla="val 55000"/>
            <a:gd name="adj2" fmla="val 45000"/>
          </a:avLst>
        </a:prstGeom>
        <a:solidFill>
          <a:schemeClr val="accent2">
            <a:tint val="40000"/>
            <a:alpha val="90000"/>
            <a:hueOff val="2645942"/>
            <a:satOff val="-2703"/>
            <a:lumOff val="-963"/>
            <a:alphaOff val="0"/>
          </a:schemeClr>
        </a:solidFill>
        <a:ln w="12700" cap="flat" cmpd="sng" algn="ctr">
          <a:solidFill>
            <a:schemeClr val="accent2">
              <a:tint val="40000"/>
              <a:alpha val="90000"/>
              <a:hueOff val="2645942"/>
              <a:satOff val="-2703"/>
              <a:lumOff val="-9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643780" y="1542112"/>
        <a:ext cx="283051" cy="387264"/>
      </dsp:txXfrm>
    </dsp:sp>
    <dsp:sp modelId="{3F28C52C-A2C5-42AB-875C-177C5490F9B1}">
      <dsp:nvSpPr>
        <dsp:cNvPr id="0" name=""/>
        <dsp:cNvSpPr/>
      </dsp:nvSpPr>
      <dsp:spPr>
        <a:xfrm>
          <a:off x="7064103" y="2477817"/>
          <a:ext cx="514637" cy="514637"/>
        </a:xfrm>
        <a:prstGeom prst="downArrow">
          <a:avLst>
            <a:gd name="adj1" fmla="val 55000"/>
            <a:gd name="adj2" fmla="val 45000"/>
          </a:avLst>
        </a:prstGeom>
        <a:solidFill>
          <a:schemeClr val="accent2">
            <a:tint val="40000"/>
            <a:alpha val="90000"/>
            <a:hueOff val="5291884"/>
            <a:satOff val="-5406"/>
            <a:lumOff val="-1925"/>
            <a:alphaOff val="0"/>
          </a:schemeClr>
        </a:solidFill>
        <a:ln w="12700" cap="flat" cmpd="sng" algn="ctr">
          <a:solidFill>
            <a:schemeClr val="accent2">
              <a:tint val="40000"/>
              <a:alpha val="90000"/>
              <a:hueOff val="5291884"/>
              <a:satOff val="-5406"/>
              <a:lumOff val="-1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179896" y="2477817"/>
        <a:ext cx="283051" cy="387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8FC1F-FB62-41EC-B7FE-2DA74E285032}">
      <dsp:nvSpPr>
        <dsp:cNvPr id="0" name=""/>
        <dsp:cNvSpPr/>
      </dsp:nvSpPr>
      <dsp:spPr>
        <a:xfrm>
          <a:off x="0" y="2172104"/>
          <a:ext cx="8122981" cy="14251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The School-Parent Compact is a written agreement distributed to parents annually.</a:t>
          </a:r>
        </a:p>
      </dsp:txBody>
      <dsp:txXfrm>
        <a:off x="0" y="2172104"/>
        <a:ext cx="8122981" cy="1425135"/>
      </dsp:txXfrm>
    </dsp:sp>
    <dsp:sp modelId="{3A1D7F68-81FF-43B3-A45B-E6E222C9DCDC}">
      <dsp:nvSpPr>
        <dsp:cNvPr id="0" name=""/>
        <dsp:cNvSpPr/>
      </dsp:nvSpPr>
      <dsp:spPr>
        <a:xfrm rot="10800000">
          <a:off x="0" y="1622"/>
          <a:ext cx="8122981" cy="219185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Each Title I served school jointly develops with parents a school-parent compact that outlines how parents, the entire school staff, and students share the responsibility for improved student academic achievement and how the school and parents will build a partnership to achieve this end.</a:t>
          </a:r>
        </a:p>
      </dsp:txBody>
      <dsp:txXfrm rot="10800000">
        <a:off x="0" y="1622"/>
        <a:ext cx="8122981" cy="14242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7D810-3382-4605-8BF8-6C2B190403F0}">
      <dsp:nvSpPr>
        <dsp:cNvPr id="0" name=""/>
        <dsp:cNvSpPr/>
      </dsp:nvSpPr>
      <dsp:spPr>
        <a:xfrm>
          <a:off x="1840038" y="667395"/>
          <a:ext cx="1015747" cy="66023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The St. Louis Public School Board uses the Joyce Epstein six different types of parental involvement framework.</a:t>
          </a:r>
        </a:p>
      </dsp:txBody>
      <dsp:txXfrm>
        <a:off x="1872268" y="699625"/>
        <a:ext cx="951287" cy="595775"/>
      </dsp:txXfrm>
    </dsp:sp>
    <dsp:sp modelId="{2C1ED4F3-9F32-4D18-A780-53519D8A8FA2}">
      <dsp:nvSpPr>
        <dsp:cNvPr id="0" name=""/>
        <dsp:cNvSpPr/>
      </dsp:nvSpPr>
      <dsp:spPr>
        <a:xfrm>
          <a:off x="462848" y="997513"/>
          <a:ext cx="3770127" cy="3770127"/>
        </a:xfrm>
        <a:custGeom>
          <a:avLst/>
          <a:gdLst/>
          <a:ahLst/>
          <a:cxnLst/>
          <a:rect l="0" t="0" r="0" b="0"/>
          <a:pathLst>
            <a:path>
              <a:moveTo>
                <a:pt x="2526066" y="112331"/>
              </a:moveTo>
              <a:arcTo wR="1885063" hR="1885063" stAng="17392770" swAng="77237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124061A-7FA5-4001-B130-5283CFFF93A9}">
      <dsp:nvSpPr>
        <dsp:cNvPr id="0" name=""/>
        <dsp:cNvSpPr/>
      </dsp:nvSpPr>
      <dsp:spPr>
        <a:xfrm>
          <a:off x="3313841" y="1377141"/>
          <a:ext cx="1015747" cy="660235"/>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Parenting</a:t>
          </a:r>
        </a:p>
      </dsp:txBody>
      <dsp:txXfrm>
        <a:off x="3346071" y="1409371"/>
        <a:ext cx="951287" cy="595775"/>
      </dsp:txXfrm>
    </dsp:sp>
    <dsp:sp modelId="{50711CC6-968E-4555-855B-1D15B8F578A3}">
      <dsp:nvSpPr>
        <dsp:cNvPr id="0" name=""/>
        <dsp:cNvSpPr/>
      </dsp:nvSpPr>
      <dsp:spPr>
        <a:xfrm>
          <a:off x="462848" y="997513"/>
          <a:ext cx="3770127" cy="3770127"/>
        </a:xfrm>
        <a:custGeom>
          <a:avLst/>
          <a:gdLst/>
          <a:ahLst/>
          <a:cxnLst/>
          <a:rect l="0" t="0" r="0" b="0"/>
          <a:pathLst>
            <a:path>
              <a:moveTo>
                <a:pt x="3646897" y="1214685"/>
              </a:moveTo>
              <a:arcTo wR="1885063" hR="1885063" stAng="20350091" swAng="1064485"/>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2DADF7-1490-48A8-A323-0DED269B79AC}">
      <dsp:nvSpPr>
        <dsp:cNvPr id="0" name=""/>
        <dsp:cNvSpPr/>
      </dsp:nvSpPr>
      <dsp:spPr>
        <a:xfrm>
          <a:off x="3677840" y="2971925"/>
          <a:ext cx="1015747" cy="660235"/>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Communicating</a:t>
          </a:r>
        </a:p>
      </dsp:txBody>
      <dsp:txXfrm>
        <a:off x="3710070" y="3004155"/>
        <a:ext cx="951287" cy="595775"/>
      </dsp:txXfrm>
    </dsp:sp>
    <dsp:sp modelId="{994617CA-64C2-4050-B674-0C257460C104}">
      <dsp:nvSpPr>
        <dsp:cNvPr id="0" name=""/>
        <dsp:cNvSpPr/>
      </dsp:nvSpPr>
      <dsp:spPr>
        <a:xfrm>
          <a:off x="462848" y="997513"/>
          <a:ext cx="3770127" cy="3770127"/>
        </a:xfrm>
        <a:custGeom>
          <a:avLst/>
          <a:gdLst/>
          <a:ahLst/>
          <a:cxnLst/>
          <a:rect l="0" t="0" r="0" b="0"/>
          <a:pathLst>
            <a:path>
              <a:moveTo>
                <a:pt x="3549146" y="2770668"/>
              </a:moveTo>
              <a:arcTo wR="1885063" hR="1885063" stAng="1681282" swAng="83565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FC6A6D-1F4B-471A-9DCF-D9B46D93C2ED}">
      <dsp:nvSpPr>
        <dsp:cNvPr id="0" name=""/>
        <dsp:cNvSpPr/>
      </dsp:nvSpPr>
      <dsp:spPr>
        <a:xfrm>
          <a:off x="2657937" y="4250843"/>
          <a:ext cx="1015747" cy="660235"/>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Volunteering</a:t>
          </a:r>
        </a:p>
      </dsp:txBody>
      <dsp:txXfrm>
        <a:off x="2690167" y="4283073"/>
        <a:ext cx="951287" cy="595775"/>
      </dsp:txXfrm>
    </dsp:sp>
    <dsp:sp modelId="{6BB6440A-B067-4512-9577-703A59C93CAC}">
      <dsp:nvSpPr>
        <dsp:cNvPr id="0" name=""/>
        <dsp:cNvSpPr/>
      </dsp:nvSpPr>
      <dsp:spPr>
        <a:xfrm>
          <a:off x="462848" y="997513"/>
          <a:ext cx="3770127" cy="3770127"/>
        </a:xfrm>
        <a:custGeom>
          <a:avLst/>
          <a:gdLst/>
          <a:ahLst/>
          <a:cxnLst/>
          <a:rect l="0" t="0" r="0" b="0"/>
          <a:pathLst>
            <a:path>
              <a:moveTo>
                <a:pt x="2072184" y="3760817"/>
              </a:moveTo>
              <a:arcTo wR="1885063" hR="1885063" stAng="5058189" swAng="68362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878BA48-BBF5-4F16-9F07-FA9A5E339810}">
      <dsp:nvSpPr>
        <dsp:cNvPr id="0" name=""/>
        <dsp:cNvSpPr/>
      </dsp:nvSpPr>
      <dsp:spPr>
        <a:xfrm>
          <a:off x="1022140" y="4250843"/>
          <a:ext cx="1015747" cy="660235"/>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Learning at Home</a:t>
          </a:r>
        </a:p>
      </dsp:txBody>
      <dsp:txXfrm>
        <a:off x="1054370" y="4283073"/>
        <a:ext cx="951287" cy="595775"/>
      </dsp:txXfrm>
    </dsp:sp>
    <dsp:sp modelId="{5E5CEDC3-7A0C-4290-BD05-52FBE43ECB69}">
      <dsp:nvSpPr>
        <dsp:cNvPr id="0" name=""/>
        <dsp:cNvSpPr/>
      </dsp:nvSpPr>
      <dsp:spPr>
        <a:xfrm>
          <a:off x="462848" y="997513"/>
          <a:ext cx="3770127" cy="3770127"/>
        </a:xfrm>
        <a:custGeom>
          <a:avLst/>
          <a:gdLst/>
          <a:ahLst/>
          <a:cxnLst/>
          <a:rect l="0" t="0" r="0" b="0"/>
          <a:pathLst>
            <a:path>
              <a:moveTo>
                <a:pt x="483063" y="3145167"/>
              </a:moveTo>
              <a:arcTo wR="1885063" hR="1885063" stAng="8283068" swAng="835650"/>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40958F-47F7-4CA7-A795-DB8DE29AF085}">
      <dsp:nvSpPr>
        <dsp:cNvPr id="0" name=""/>
        <dsp:cNvSpPr/>
      </dsp:nvSpPr>
      <dsp:spPr>
        <a:xfrm>
          <a:off x="2237" y="2971925"/>
          <a:ext cx="1015747" cy="66023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Decision Making</a:t>
          </a:r>
        </a:p>
      </dsp:txBody>
      <dsp:txXfrm>
        <a:off x="34467" y="3004155"/>
        <a:ext cx="951287" cy="595775"/>
      </dsp:txXfrm>
    </dsp:sp>
    <dsp:sp modelId="{6F413AAB-FAC8-4A41-AC8C-629876A92F5D}">
      <dsp:nvSpPr>
        <dsp:cNvPr id="0" name=""/>
        <dsp:cNvSpPr/>
      </dsp:nvSpPr>
      <dsp:spPr>
        <a:xfrm>
          <a:off x="462848" y="997513"/>
          <a:ext cx="3770127" cy="3770127"/>
        </a:xfrm>
        <a:custGeom>
          <a:avLst/>
          <a:gdLst/>
          <a:ahLst/>
          <a:cxnLst/>
          <a:rect l="0" t="0" r="0" b="0"/>
          <a:pathLst>
            <a:path>
              <a:moveTo>
                <a:pt x="2741" y="1783437"/>
              </a:moveTo>
              <a:arcTo wR="1885063" hR="1885063" stAng="10985424" swAng="106448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C9AFF87-1FBA-44EF-A56B-06780F41CFFE}">
      <dsp:nvSpPr>
        <dsp:cNvPr id="0" name=""/>
        <dsp:cNvSpPr/>
      </dsp:nvSpPr>
      <dsp:spPr>
        <a:xfrm>
          <a:off x="366236" y="1377141"/>
          <a:ext cx="1015747" cy="660235"/>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Collaborating with the Community</a:t>
          </a:r>
        </a:p>
      </dsp:txBody>
      <dsp:txXfrm>
        <a:off x="398466" y="1409371"/>
        <a:ext cx="951287" cy="595775"/>
      </dsp:txXfrm>
    </dsp:sp>
    <dsp:sp modelId="{A0236901-5330-4785-AA87-5728E5A41E30}">
      <dsp:nvSpPr>
        <dsp:cNvPr id="0" name=""/>
        <dsp:cNvSpPr/>
      </dsp:nvSpPr>
      <dsp:spPr>
        <a:xfrm>
          <a:off x="462848" y="997513"/>
          <a:ext cx="3770127" cy="3770127"/>
        </a:xfrm>
        <a:custGeom>
          <a:avLst/>
          <a:gdLst/>
          <a:ahLst/>
          <a:cxnLst/>
          <a:rect l="0" t="0" r="0" b="0"/>
          <a:pathLst>
            <a:path>
              <a:moveTo>
                <a:pt x="865225" y="299694"/>
              </a:moveTo>
              <a:arcTo wR="1885063" hR="1885063" stAng="14234855" swAng="77237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CC2E6-E4E3-49E3-B250-AC3D7FF69FC4}">
      <dsp:nvSpPr>
        <dsp:cNvPr id="0" name=""/>
        <dsp:cNvSpPr/>
      </dsp:nvSpPr>
      <dsp:spPr>
        <a:xfrm>
          <a:off x="1362820" y="318"/>
          <a:ext cx="2248891" cy="1349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Encourage parents to assist with various school activities/functions/services. </a:t>
          </a:r>
        </a:p>
      </dsp:txBody>
      <dsp:txXfrm>
        <a:off x="1402341" y="39839"/>
        <a:ext cx="2169849" cy="1270293"/>
      </dsp:txXfrm>
    </dsp:sp>
    <dsp:sp modelId="{F056F4A9-025D-4C43-9E9E-A2A2BF8A17F6}">
      <dsp:nvSpPr>
        <dsp:cNvPr id="0" name=""/>
        <dsp:cNvSpPr/>
      </dsp:nvSpPr>
      <dsp:spPr>
        <a:xfrm>
          <a:off x="3809614" y="396123"/>
          <a:ext cx="476765" cy="557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09614" y="507668"/>
        <a:ext cx="333736" cy="334635"/>
      </dsp:txXfrm>
    </dsp:sp>
    <dsp:sp modelId="{92C44B20-B494-4E77-A7C2-F91D20EBAEBC}">
      <dsp:nvSpPr>
        <dsp:cNvPr id="0" name=""/>
        <dsp:cNvSpPr/>
      </dsp:nvSpPr>
      <dsp:spPr>
        <a:xfrm>
          <a:off x="4511268" y="318"/>
          <a:ext cx="2248891" cy="1349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The parent teacher organization (PTO) supports Central VPA High School’s mission by promoting cooperation between parents, school, and staff. </a:t>
          </a:r>
        </a:p>
      </dsp:txBody>
      <dsp:txXfrm>
        <a:off x="4550789" y="39839"/>
        <a:ext cx="2169849" cy="1270293"/>
      </dsp:txXfrm>
    </dsp:sp>
    <dsp:sp modelId="{76D16761-A48C-43FC-9520-15550162A777}">
      <dsp:nvSpPr>
        <dsp:cNvPr id="0" name=""/>
        <dsp:cNvSpPr/>
      </dsp:nvSpPr>
      <dsp:spPr>
        <a:xfrm rot="5400000">
          <a:off x="5397332" y="1507075"/>
          <a:ext cx="476765" cy="557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5468398" y="1547555"/>
        <a:ext cx="334635" cy="333736"/>
      </dsp:txXfrm>
    </dsp:sp>
    <dsp:sp modelId="{5FA51406-2D0F-4650-8C1F-B4DA68765815}">
      <dsp:nvSpPr>
        <dsp:cNvPr id="0" name=""/>
        <dsp:cNvSpPr/>
      </dsp:nvSpPr>
      <dsp:spPr>
        <a:xfrm>
          <a:off x="4511268" y="2249209"/>
          <a:ext cx="2248891" cy="1349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We at Central VPA High realize that what parents do at home with your child is important to the total educational effort. We want our parents to value contributions at school and learning at home.  </a:t>
          </a:r>
        </a:p>
      </dsp:txBody>
      <dsp:txXfrm>
        <a:off x="4550789" y="2288730"/>
        <a:ext cx="2169849" cy="1270293"/>
      </dsp:txXfrm>
    </dsp:sp>
    <dsp:sp modelId="{174512BE-EF91-4FBC-B09A-0A01F533A7B3}">
      <dsp:nvSpPr>
        <dsp:cNvPr id="0" name=""/>
        <dsp:cNvSpPr/>
      </dsp:nvSpPr>
      <dsp:spPr>
        <a:xfrm rot="10800000">
          <a:off x="3836601" y="2645014"/>
          <a:ext cx="476765" cy="557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979630" y="2756559"/>
        <a:ext cx="333736" cy="334635"/>
      </dsp:txXfrm>
    </dsp:sp>
    <dsp:sp modelId="{60946708-C1D4-4B63-9511-9365370823DE}">
      <dsp:nvSpPr>
        <dsp:cNvPr id="0" name=""/>
        <dsp:cNvSpPr/>
      </dsp:nvSpPr>
      <dsp:spPr>
        <a:xfrm>
          <a:off x="1362820" y="2249209"/>
          <a:ext cx="2248891" cy="1349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Volunteer Forms</a:t>
          </a:r>
        </a:p>
      </dsp:txBody>
      <dsp:txXfrm>
        <a:off x="1402341" y="2288730"/>
        <a:ext cx="2169849" cy="12702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14787-46D5-47EE-A7AD-E7799CEA41BA}">
      <dsp:nvSpPr>
        <dsp:cNvPr id="0" name=""/>
        <dsp:cNvSpPr/>
      </dsp:nvSpPr>
      <dsp:spPr>
        <a:xfrm>
          <a:off x="0" y="2315"/>
          <a:ext cx="4695825"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F0ABF-8DA4-4E14-BF12-FF2EE5508D41}">
      <dsp:nvSpPr>
        <dsp:cNvPr id="0" name=""/>
        <dsp:cNvSpPr/>
      </dsp:nvSpPr>
      <dsp:spPr>
        <a:xfrm>
          <a:off x="354965" y="266339"/>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D6676C-AD13-416C-807F-501ED861D774}">
      <dsp:nvSpPr>
        <dsp:cNvPr id="0" name=""/>
        <dsp:cNvSpPr/>
      </dsp:nvSpPr>
      <dsp:spPr>
        <a:xfrm>
          <a:off x="1355324" y="2315"/>
          <a:ext cx="3340500"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dirty="0"/>
            <a:t>President: Ms. </a:t>
          </a:r>
          <a:r>
            <a:rPr lang="en-US" sz="2200" kern="1200" dirty="0" err="1"/>
            <a:t>Vondina</a:t>
          </a:r>
          <a:r>
            <a:rPr lang="en-US" sz="2200" kern="1200" dirty="0"/>
            <a:t> Washington</a:t>
          </a:r>
        </a:p>
      </dsp:txBody>
      <dsp:txXfrm>
        <a:off x="1355324" y="2315"/>
        <a:ext cx="3340500" cy="1173440"/>
      </dsp:txXfrm>
    </dsp:sp>
    <dsp:sp modelId="{3032C7F2-D13D-445C-85C9-AA5736F0E9F3}">
      <dsp:nvSpPr>
        <dsp:cNvPr id="0" name=""/>
        <dsp:cNvSpPr/>
      </dsp:nvSpPr>
      <dsp:spPr>
        <a:xfrm>
          <a:off x="0" y="1469116"/>
          <a:ext cx="4695825"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2F5F22-F5B8-4FAF-A26F-C9109695195B}">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041EFC-4054-44D9-9B81-B70C9C4D275F}">
      <dsp:nvSpPr>
        <dsp:cNvPr id="0" name=""/>
        <dsp:cNvSpPr/>
      </dsp:nvSpPr>
      <dsp:spPr>
        <a:xfrm>
          <a:off x="1355324" y="1469116"/>
          <a:ext cx="3340500"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Vice-President</a:t>
          </a:r>
        </a:p>
      </dsp:txBody>
      <dsp:txXfrm>
        <a:off x="1355324" y="1469116"/>
        <a:ext cx="3340500" cy="1173440"/>
      </dsp:txXfrm>
    </dsp:sp>
    <dsp:sp modelId="{096A3C84-596E-4AE3-8BCD-7695A2F1C013}">
      <dsp:nvSpPr>
        <dsp:cNvPr id="0" name=""/>
        <dsp:cNvSpPr/>
      </dsp:nvSpPr>
      <dsp:spPr>
        <a:xfrm>
          <a:off x="0" y="2935917"/>
          <a:ext cx="4695825"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A26BE-A818-4B76-8716-4435D3C2FF93}">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3150C0-2F35-4EF5-A752-6D150827CDF1}">
      <dsp:nvSpPr>
        <dsp:cNvPr id="0" name=""/>
        <dsp:cNvSpPr/>
      </dsp:nvSpPr>
      <dsp:spPr>
        <a:xfrm>
          <a:off x="1355324" y="2935917"/>
          <a:ext cx="3340500"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Secretary</a:t>
          </a:r>
        </a:p>
      </dsp:txBody>
      <dsp:txXfrm>
        <a:off x="1355324" y="2935917"/>
        <a:ext cx="3340500" cy="1173440"/>
      </dsp:txXfrm>
    </dsp:sp>
    <dsp:sp modelId="{33489B76-5F4B-4515-94A4-C2701DAD047B}">
      <dsp:nvSpPr>
        <dsp:cNvPr id="0" name=""/>
        <dsp:cNvSpPr/>
      </dsp:nvSpPr>
      <dsp:spPr>
        <a:xfrm>
          <a:off x="0" y="4402718"/>
          <a:ext cx="4695825"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68EF4C-BC35-4B43-898C-39E04BF558F5}">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F7E358-36AC-4AFD-BC72-96E777193A93}">
      <dsp:nvSpPr>
        <dsp:cNvPr id="0" name=""/>
        <dsp:cNvSpPr/>
      </dsp:nvSpPr>
      <dsp:spPr>
        <a:xfrm>
          <a:off x="1355324" y="4402718"/>
          <a:ext cx="3340500"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Treasure</a:t>
          </a:r>
        </a:p>
      </dsp:txBody>
      <dsp:txXfrm>
        <a:off x="1355324" y="4402718"/>
        <a:ext cx="3340500" cy="117344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C753F3-E88E-89AA-DCB2-F04335DDA2E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3F6D048-7E5E-DE01-630A-9FCBABE2DCBB}"/>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8CCC437F-9A41-4D24-BD8D-5B2DD24B23F9}" type="datetimeFigureOut">
              <a:rPr lang="en-US"/>
              <a:pPr>
                <a:defRPr/>
              </a:pPr>
              <a:t>9/17/2024</a:t>
            </a:fld>
            <a:endParaRPr lang="en-US" dirty="0"/>
          </a:p>
        </p:txBody>
      </p:sp>
      <p:sp>
        <p:nvSpPr>
          <p:cNvPr id="4" name="Slide Image Placeholder 3">
            <a:extLst>
              <a:ext uri="{FF2B5EF4-FFF2-40B4-BE49-F238E27FC236}">
                <a16:creationId xmlns:a16="http://schemas.microsoft.com/office/drawing/2014/main" id="{62F11B92-8080-9C71-C625-0AE065FBA262}"/>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5CE81F00-44A6-B339-25A0-14A929A5E1E2}"/>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012C2B5-B8F7-CC9D-C6FD-E05F869C0F21}"/>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5F1B2C58-6E64-3BAF-2610-8C7866D2D634}"/>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D18FBF8C-6CBD-41AC-AFBD-E8292C0F476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32E97DF-F5D6-94DC-F36A-7F10B4DFE6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D9BF4C3F-6934-68D6-9DEE-BA7DFF625F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1B193F1B-1C19-AEC2-27FC-1372B195E6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DF8199-1564-4374-9FD2-AAEE7826B977}" type="slidenum">
              <a:rPr lang="en-US" altLang="en-US"/>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49C0666-8C3B-4080-E6DA-D4582C2665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D2D63A7-8670-C913-FBFD-610525FD5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Computers, Classroom Promethean Board, New Chemistry Lab,</a:t>
            </a:r>
          </a:p>
          <a:p>
            <a:r>
              <a:rPr lang="en-US" altLang="en-US"/>
              <a:t>Dissecting pigs</a:t>
            </a:r>
          </a:p>
        </p:txBody>
      </p:sp>
      <p:sp>
        <p:nvSpPr>
          <p:cNvPr id="15364" name="Slide Number Placeholder 3">
            <a:extLst>
              <a:ext uri="{FF2B5EF4-FFF2-40B4-BE49-F238E27FC236}">
                <a16:creationId xmlns:a16="http://schemas.microsoft.com/office/drawing/2014/main" id="{97F02FB7-A658-82C8-AA34-5851EC5A85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79663F-8809-471B-9803-D74D4C026D98}" type="slidenum">
              <a:rPr lang="en-US" altLang="en-US"/>
              <a:pPr>
                <a:spcBef>
                  <a:spcPct val="0"/>
                </a:spcBef>
              </a:pPr>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8FBF8C-6CBD-41AC-AFBD-E8292C0F4769}" type="slidenum">
              <a:rPr lang="en-US" altLang="en-US" smtClean="0"/>
              <a:pPr/>
              <a:t>14</a:t>
            </a:fld>
            <a:endParaRPr lang="en-US" altLang="en-US"/>
          </a:p>
        </p:txBody>
      </p:sp>
    </p:spTree>
    <p:extLst>
      <p:ext uri="{BB962C8B-B14F-4D97-AF65-F5344CB8AC3E}">
        <p14:creationId xmlns:p14="http://schemas.microsoft.com/office/powerpoint/2010/main" val="198887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227A614-0C0B-AE56-FF59-FBBFFBC6BE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BB29A0C-FCE0-E6FF-6D03-C06A5FCD2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BB6C1432-04AD-4F66-8E47-9F04CAB5BF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108C3F-E365-4B57-AAA5-C05FA236865D}" type="slidenum">
              <a:rPr lang="en-US" altLang="en-US"/>
              <a:pPr>
                <a:spcBef>
                  <a:spcPct val="0"/>
                </a:spcBef>
              </a:pPr>
              <a:t>17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D2F26A8-6D74-4183-9FDE-3E88145012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B94673C-2490-4D64-5E5C-45965E9FF7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82FE1454-59A1-F44C-1A59-0C69F3FEA6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EDD978-8088-4C29-981F-D99F6972229A}" type="slidenum">
              <a:rPr lang="en-US" altLang="en-US"/>
              <a:pPr>
                <a:spcBef>
                  <a:spcPct val="0"/>
                </a:spcBef>
              </a:pPr>
              <a:t>19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CF177DA-5D42-6E8E-39A8-B0D869DA28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110BD12-7B9E-0F96-775E-6C941BF044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St. Louis Public School Board uses the Joyce Epstein six different types of parental involvement framework to actively engage parents, educators and community in developing effective relationships and partnership that will impact students achievement and school improvement</a:t>
            </a:r>
          </a:p>
        </p:txBody>
      </p:sp>
      <p:sp>
        <p:nvSpPr>
          <p:cNvPr id="23556" name="Slide Number Placeholder 3">
            <a:extLst>
              <a:ext uri="{FF2B5EF4-FFF2-40B4-BE49-F238E27FC236}">
                <a16:creationId xmlns:a16="http://schemas.microsoft.com/office/drawing/2014/main" id="{BB5E7722-289A-81EB-29BF-50368B7913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DA57B-EBEA-4E42-97ED-D61B946E5D48}" type="slidenum">
              <a:rPr lang="en-US" altLang="en-US"/>
              <a:pPr>
                <a:spcBef>
                  <a:spcPct val="0"/>
                </a:spcBef>
              </a:pPr>
              <a:t>23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B402442-5BB0-0674-9DBE-EB3D47AAD3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0435FCF-0107-D6A5-0661-1B1FBA88BA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Football</a:t>
            </a:r>
          </a:p>
          <a:p>
            <a:r>
              <a:rPr lang="en-US" altLang="en-US"/>
              <a:t>Volunteer Form </a:t>
            </a:r>
          </a:p>
        </p:txBody>
      </p:sp>
      <p:sp>
        <p:nvSpPr>
          <p:cNvPr id="25604" name="Slide Number Placeholder 3">
            <a:extLst>
              <a:ext uri="{FF2B5EF4-FFF2-40B4-BE49-F238E27FC236}">
                <a16:creationId xmlns:a16="http://schemas.microsoft.com/office/drawing/2014/main" id="{BD8771CC-3862-3769-444C-BB827FA45F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03B6CE-7CD9-426B-820E-CC8EEBF159D3}" type="slidenum">
              <a:rPr lang="en-US" altLang="en-US"/>
              <a:pPr>
                <a:spcBef>
                  <a:spcPct val="0"/>
                </a:spcBef>
              </a:pPr>
              <a:t>24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fld id="{E6BCF562-98F0-440A-8124-F3C4BE3C7BF6}" type="datetimeFigureOut">
              <a:rPr lang="en-US" smtClean="0"/>
              <a:pPr>
                <a:defRPr/>
              </a:pPr>
              <a:t>9/17/2024</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F9647C62-DA80-4D29-B008-AA4B9A0C6C77}" type="slidenum">
              <a:rPr lang="en-US" altLang="en-US" smtClean="0"/>
              <a:pPr/>
              <a:t>‹#›</a:t>
            </a:fld>
            <a:endParaRPr lang="en-US" altLang="en-US"/>
          </a:p>
        </p:txBody>
      </p:sp>
    </p:spTree>
    <p:extLst>
      <p:ext uri="{BB962C8B-B14F-4D97-AF65-F5344CB8AC3E}">
        <p14:creationId xmlns:p14="http://schemas.microsoft.com/office/powerpoint/2010/main" val="11423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3F671C6-9D45-41EC-9F36-BAC3A3FD28B8}" type="datetimeFigureOut">
              <a:rPr lang="en-US" smtClean="0"/>
              <a:pPr>
                <a:defRPr/>
              </a:pPr>
              <a:t>9/17/2024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9FFD7C14-B139-41E9-A9A5-87EDB61B350A}" type="slidenum">
              <a:rPr lang="en-US" altLang="en-US" smtClean="0"/>
              <a:pPr/>
              <a:t>‹#›</a:t>
            </a:fld>
            <a:endParaRPr lang="en-US" altLang="en-US"/>
          </a:p>
        </p:txBody>
      </p:sp>
    </p:spTree>
    <p:extLst>
      <p:ext uri="{BB962C8B-B14F-4D97-AF65-F5344CB8AC3E}">
        <p14:creationId xmlns:p14="http://schemas.microsoft.com/office/powerpoint/2010/main" val="52402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3F671C6-9D45-41EC-9F36-BAC3A3FD28B8}" type="datetimeFigureOut">
              <a:rPr lang="en-US" smtClean="0"/>
              <a:pPr>
                <a:defRPr/>
              </a:pPr>
              <a:t>9/17/2024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9FFD7C14-B139-41E9-A9A5-87EDB61B350A}" type="slidenum">
              <a:rPr lang="en-US" altLang="en-US" smtClean="0"/>
              <a:pPr/>
              <a:t>‹#›</a:t>
            </a:fld>
            <a:endParaRPr lang="en-US" altLang="en-US"/>
          </a:p>
        </p:txBody>
      </p:sp>
    </p:spTree>
    <p:extLst>
      <p:ext uri="{BB962C8B-B14F-4D97-AF65-F5344CB8AC3E}">
        <p14:creationId xmlns:p14="http://schemas.microsoft.com/office/powerpoint/2010/main" val="2346994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3F671C6-9D45-41EC-9F36-BAC3A3FD28B8}" type="datetimeFigureOut">
              <a:rPr lang="en-US" smtClean="0"/>
              <a:pPr>
                <a:defRPr/>
              </a:pPr>
              <a:t>9/17/2024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9FFD7C14-B139-41E9-A9A5-87EDB61B350A}" type="slidenum">
              <a:rPr lang="en-US" altLang="en-US" smtClean="0"/>
              <a:pPr/>
              <a:t>‹#›</a:t>
            </a:fld>
            <a:endParaRPr lang="en-US" alt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207595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3F671C6-9D45-41EC-9F36-BAC3A3FD28B8}" type="datetimeFigureOut">
              <a:rPr lang="en-US" smtClean="0"/>
              <a:pPr>
                <a:defRPr/>
              </a:pPr>
              <a:t>9/17/2024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9FFD7C14-B139-41E9-A9A5-87EDB61B350A}" type="slidenum">
              <a:rPr lang="en-US" altLang="en-US" smtClean="0"/>
              <a:pPr/>
              <a:t>‹#›</a:t>
            </a:fld>
            <a:endParaRPr lang="en-US" altLang="en-US"/>
          </a:p>
        </p:txBody>
      </p:sp>
    </p:spTree>
    <p:extLst>
      <p:ext uri="{BB962C8B-B14F-4D97-AF65-F5344CB8AC3E}">
        <p14:creationId xmlns:p14="http://schemas.microsoft.com/office/powerpoint/2010/main" val="1580364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03F671C6-9D45-41EC-9F36-BAC3A3FD28B8}" type="datetimeFigureOut">
              <a:rPr lang="en-US" smtClean="0"/>
              <a:pPr>
                <a:defRPr/>
              </a:pPr>
              <a:t>9/17/2024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FFD7C14-B139-41E9-A9A5-87EDB61B350A}" type="slidenum">
              <a:rPr lang="en-US" altLang="en-US" smtClean="0"/>
              <a:pPr/>
              <a:t>‹#›</a:t>
            </a:fld>
            <a:endParaRPr lang="en-US" altLang="en-US"/>
          </a:p>
        </p:txBody>
      </p:sp>
    </p:spTree>
    <p:extLst>
      <p:ext uri="{BB962C8B-B14F-4D97-AF65-F5344CB8AC3E}">
        <p14:creationId xmlns:p14="http://schemas.microsoft.com/office/powerpoint/2010/main" val="3017515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03F671C6-9D45-41EC-9F36-BAC3A3FD28B8}" type="datetimeFigureOut">
              <a:rPr lang="en-US" smtClean="0"/>
              <a:pPr>
                <a:defRPr/>
              </a:pPr>
              <a:t>9/17/2024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FFD7C14-B139-41E9-A9A5-87EDB61B350A}" type="slidenum">
              <a:rPr lang="en-US" altLang="en-US" smtClean="0"/>
              <a:pPr/>
              <a:t>‹#›</a:t>
            </a:fld>
            <a:endParaRPr lang="en-US" altLang="en-US"/>
          </a:p>
        </p:txBody>
      </p:sp>
    </p:spTree>
    <p:extLst>
      <p:ext uri="{BB962C8B-B14F-4D97-AF65-F5344CB8AC3E}">
        <p14:creationId xmlns:p14="http://schemas.microsoft.com/office/powerpoint/2010/main" val="77374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7DC7AD3-3CB7-4AA7-AD1E-F1A6EE24C069}" type="datetimeFigureOut">
              <a:rPr lang="en-US" smtClean="0"/>
              <a:pPr>
                <a:defRPr/>
              </a:pPr>
              <a:t>9/17/2024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043C8F4-D15B-4FD7-9D57-3CFE9DFC5FC7}" type="slidenum">
              <a:rPr lang="en-US" altLang="en-US" smtClean="0"/>
              <a:pPr/>
              <a:t>‹#›</a:t>
            </a:fld>
            <a:endParaRPr lang="en-US" altLang="en-US"/>
          </a:p>
        </p:txBody>
      </p:sp>
    </p:spTree>
    <p:extLst>
      <p:ext uri="{BB962C8B-B14F-4D97-AF65-F5344CB8AC3E}">
        <p14:creationId xmlns:p14="http://schemas.microsoft.com/office/powerpoint/2010/main" val="3774854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fld id="{A414B020-F281-4B63-8F0A-05DF3A9BE8F5}" type="datetimeFigureOut">
              <a:rPr lang="en-US" smtClean="0"/>
              <a:pPr>
                <a:defRPr/>
              </a:pPr>
              <a:t>9/17/2024</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E2F015CD-F6AE-4DAD-81EA-C92D57959B97}" type="slidenum">
              <a:rPr lang="en-US" altLang="en-US" smtClean="0"/>
              <a:pPr/>
              <a:t>‹#›</a:t>
            </a:fld>
            <a:endParaRPr lang="en-US" altLang="en-US"/>
          </a:p>
        </p:txBody>
      </p:sp>
    </p:spTree>
    <p:extLst>
      <p:ext uri="{BB962C8B-B14F-4D97-AF65-F5344CB8AC3E}">
        <p14:creationId xmlns:p14="http://schemas.microsoft.com/office/powerpoint/2010/main" val="181696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A71B512-C134-4F7D-B36E-70A0EEED7DFA}" type="datetimeFigureOut">
              <a:rPr lang="en-US" smtClean="0"/>
              <a:pPr>
                <a:defRPr/>
              </a:pPr>
              <a:t>9/17/2024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C383B04-698D-487E-89D0-D59D654D0ED3}" type="slidenum">
              <a:rPr lang="en-US" altLang="en-US" smtClean="0"/>
              <a:pPr/>
              <a:t>‹#›</a:t>
            </a:fld>
            <a:endParaRPr lang="en-US" altLang="en-US"/>
          </a:p>
        </p:txBody>
      </p:sp>
    </p:spTree>
    <p:extLst>
      <p:ext uri="{BB962C8B-B14F-4D97-AF65-F5344CB8AC3E}">
        <p14:creationId xmlns:p14="http://schemas.microsoft.com/office/powerpoint/2010/main" val="134709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fld id="{1F27F4C0-47D1-4A82-BEF8-B08B9FFC789D}" type="datetimeFigureOut">
              <a:rPr lang="en-US" smtClean="0"/>
              <a:pPr>
                <a:defRPr/>
              </a:pPr>
              <a:t>9/17/2024</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91F8F2F8-29B4-4A97-AF0B-B10515BA71FD}" type="slidenum">
              <a:rPr lang="en-US" altLang="en-US" smtClean="0"/>
              <a:pPr/>
              <a:t>‹#›</a:t>
            </a:fld>
            <a:endParaRPr lang="en-US" altLang="en-US"/>
          </a:p>
        </p:txBody>
      </p:sp>
    </p:spTree>
    <p:extLst>
      <p:ext uri="{BB962C8B-B14F-4D97-AF65-F5344CB8AC3E}">
        <p14:creationId xmlns:p14="http://schemas.microsoft.com/office/powerpoint/2010/main" val="4215745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DEAA9FD-9249-47FA-88FA-9B508FC9540B}" type="datetimeFigureOut">
              <a:rPr lang="en-US" smtClean="0"/>
              <a:pPr>
                <a:defRPr/>
              </a:pPr>
              <a:t>9/17/2024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7AA1B90-67FA-4260-8C50-83C65DD4D758}" type="slidenum">
              <a:rPr lang="en-US" altLang="en-US" smtClean="0"/>
              <a:pPr/>
              <a:t>‹#›</a:t>
            </a:fld>
            <a:endParaRPr lang="en-US" altLang="en-US"/>
          </a:p>
        </p:txBody>
      </p:sp>
    </p:spTree>
    <p:extLst>
      <p:ext uri="{BB962C8B-B14F-4D97-AF65-F5344CB8AC3E}">
        <p14:creationId xmlns:p14="http://schemas.microsoft.com/office/powerpoint/2010/main" val="176115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44E3ACD-AD2F-445A-B4C1-9878908E8627}" type="datetimeFigureOut">
              <a:rPr lang="en-US" smtClean="0"/>
              <a:pPr>
                <a:defRPr/>
              </a:pPr>
              <a:t>9/17/2024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C8A81EA-5A3B-4E3C-BD86-4098D85015C0}" type="slidenum">
              <a:rPr lang="en-US" altLang="en-US" smtClean="0"/>
              <a:pPr/>
              <a:t>‹#›</a:t>
            </a:fld>
            <a:endParaRPr lang="en-US" altLang="en-US"/>
          </a:p>
        </p:txBody>
      </p:sp>
    </p:spTree>
    <p:extLst>
      <p:ext uri="{BB962C8B-B14F-4D97-AF65-F5344CB8AC3E}">
        <p14:creationId xmlns:p14="http://schemas.microsoft.com/office/powerpoint/2010/main" val="351967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1B1760B-7400-4E89-936C-F8D7CEB56A38}" type="datetimeFigureOut">
              <a:rPr lang="en-US" smtClean="0"/>
              <a:pPr>
                <a:defRPr/>
              </a:pPr>
              <a:t>9/17/2024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54F5273-EAA0-40D8-972B-42953256F36E}" type="slidenum">
              <a:rPr lang="en-US" altLang="en-US" smtClean="0"/>
              <a:pPr/>
              <a:t>‹#›</a:t>
            </a:fld>
            <a:endParaRPr lang="en-US" altLang="en-US"/>
          </a:p>
        </p:txBody>
      </p:sp>
    </p:spTree>
    <p:extLst>
      <p:ext uri="{BB962C8B-B14F-4D97-AF65-F5344CB8AC3E}">
        <p14:creationId xmlns:p14="http://schemas.microsoft.com/office/powerpoint/2010/main" val="207127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fld id="{75FD2855-87C0-4704-9CF1-3D1864EEC5BA}" type="datetimeFigureOut">
              <a:rPr lang="en-US" smtClean="0"/>
              <a:pPr>
                <a:defRPr/>
              </a:pPr>
              <a:t>9/17/2024</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64ABB91-6388-42A9-9F5F-0ADD194E0DB4}" type="slidenum">
              <a:rPr lang="en-US" altLang="en-US" smtClean="0"/>
              <a:pPr/>
              <a:t>‹#›</a:t>
            </a:fld>
            <a:endParaRPr lang="en-US" altLang="en-US"/>
          </a:p>
        </p:txBody>
      </p:sp>
    </p:spTree>
    <p:extLst>
      <p:ext uri="{BB962C8B-B14F-4D97-AF65-F5344CB8AC3E}">
        <p14:creationId xmlns:p14="http://schemas.microsoft.com/office/powerpoint/2010/main" val="7249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C3A591F-72BC-413F-A7A5-9088725DEF7B}" type="datetimeFigureOut">
              <a:rPr lang="en-US" smtClean="0"/>
              <a:pPr>
                <a:defRPr/>
              </a:pPr>
              <a:t>9/17/2024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636AA5B-3213-4DA6-80E4-92739FF6070D}" type="slidenum">
              <a:rPr lang="en-US" altLang="en-US" smtClean="0"/>
              <a:pPr/>
              <a:t>‹#›</a:t>
            </a:fld>
            <a:endParaRPr lang="en-US" altLang="en-US"/>
          </a:p>
        </p:txBody>
      </p:sp>
    </p:spTree>
    <p:extLst>
      <p:ext uri="{BB962C8B-B14F-4D97-AF65-F5344CB8AC3E}">
        <p14:creationId xmlns:p14="http://schemas.microsoft.com/office/powerpoint/2010/main" val="378935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37C144F-8F30-4256-97F6-DE6363AEB208}" type="datetimeFigureOut">
              <a:rPr lang="en-US" smtClean="0"/>
              <a:pPr>
                <a:defRPr/>
              </a:pPr>
              <a:t>9/17/2024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A24F562-7D75-45C0-88DE-1CCDE1FDC856}" type="slidenum">
              <a:rPr lang="en-US" altLang="en-US" smtClean="0"/>
              <a:pPr/>
              <a:t>‹#›</a:t>
            </a:fld>
            <a:endParaRPr lang="en-US" altLang="en-US"/>
          </a:p>
        </p:txBody>
      </p:sp>
    </p:spTree>
    <p:extLst>
      <p:ext uri="{BB962C8B-B14F-4D97-AF65-F5344CB8AC3E}">
        <p14:creationId xmlns:p14="http://schemas.microsoft.com/office/powerpoint/2010/main" val="3332699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03F671C6-9D45-41EC-9F36-BAC3A3FD28B8}" type="datetimeFigureOut">
              <a:rPr lang="en-US" smtClean="0"/>
              <a:pPr>
                <a:defRPr/>
              </a:pPr>
              <a:t>9/17/2024</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FFD7C14-B139-41E9-A9A5-87EDB61B350A}" type="slidenum">
              <a:rPr lang="en-US" altLang="en-US" smtClean="0"/>
              <a:pPr/>
              <a:t>‹#›</a:t>
            </a:fld>
            <a:endParaRPr lang="en-US" altLang="en-US"/>
          </a:p>
        </p:txBody>
      </p:sp>
    </p:spTree>
    <p:extLst>
      <p:ext uri="{BB962C8B-B14F-4D97-AF65-F5344CB8AC3E}">
        <p14:creationId xmlns:p14="http://schemas.microsoft.com/office/powerpoint/2010/main" val="3748498005"/>
      </p:ext>
    </p:extLst>
  </p:cSld>
  <p:clrMap bg1="dk1" tx1="lt1" bg2="dk2" tx2="lt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 id="2147484330" r:id="rId13"/>
    <p:sldLayoutId id="2147484331" r:id="rId14"/>
    <p:sldLayoutId id="2147484332" r:id="rId15"/>
    <p:sldLayoutId id="2147484333" r:id="rId16"/>
    <p:sldLayoutId id="214748433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2.png"/><Relationship Id="rId9" Type="http://schemas.microsoft.com/office/2007/relationships/diagramDrawing" Target="../diagrams/drawing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2.png"/><Relationship Id="rId7" Type="http://schemas.openxmlformats.org/officeDocument/2006/relationships/diagramColors" Target="../diagrams/colors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hyperlink" Target="http://www.slps.org/PAC" TargetMode="External"/><Relationship Id="rId2" Type="http://schemas.openxmlformats.org/officeDocument/2006/relationships/hyperlink" Target="mailto:pac@slps.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DD86-4BF4-31D7-2983-6A284090DF22}"/>
              </a:ext>
            </a:extLst>
          </p:cNvPr>
          <p:cNvSpPr>
            <a:spLocks noGrp="1"/>
          </p:cNvSpPr>
          <p:nvPr>
            <p:ph type="ctrTitle"/>
          </p:nvPr>
        </p:nvSpPr>
        <p:spPr>
          <a:xfrm>
            <a:off x="838200" y="0"/>
            <a:ext cx="7772400" cy="3829051"/>
          </a:xfrm>
        </p:spPr>
        <p:txBody>
          <a:bodyPr>
            <a:normAutofit fontScale="90000"/>
          </a:bodyPr>
          <a:lstStyle/>
          <a:p>
            <a:pPr eaLnBrk="1" fontAlgn="auto" hangingPunct="1">
              <a:spcAft>
                <a:spcPts val="0"/>
              </a:spcAft>
              <a:defRPr/>
            </a:pPr>
            <a:br>
              <a:rPr lang="en-US" sz="5300" dirty="0"/>
            </a:br>
            <a:br>
              <a:rPr lang="en-US" sz="5300" dirty="0"/>
            </a:br>
            <a:br>
              <a:rPr lang="en-US" sz="5300" dirty="0"/>
            </a:br>
            <a:r>
              <a:rPr lang="en-US" sz="5300" dirty="0">
                <a:solidFill>
                  <a:schemeClr val="bg1"/>
                </a:solidFill>
              </a:rPr>
              <a:t>WELCOME</a:t>
            </a:r>
            <a:br>
              <a:rPr lang="en-US" sz="5300" dirty="0">
                <a:solidFill>
                  <a:schemeClr val="bg1"/>
                </a:solidFill>
              </a:rPr>
            </a:br>
            <a:r>
              <a:rPr lang="en-US" sz="5300" dirty="0">
                <a:solidFill>
                  <a:schemeClr val="bg1"/>
                </a:solidFill>
              </a:rPr>
              <a:t>to CVPA High School</a:t>
            </a:r>
            <a:br>
              <a:rPr lang="en-US" sz="5300" dirty="0">
                <a:solidFill>
                  <a:schemeClr val="bg1"/>
                </a:solidFill>
              </a:rPr>
            </a:br>
            <a:r>
              <a:rPr lang="en-US" sz="5300" dirty="0">
                <a:solidFill>
                  <a:schemeClr val="bg1"/>
                </a:solidFill>
              </a:rPr>
              <a:t> Title I Annual Informational Meeting </a:t>
            </a:r>
            <a:br>
              <a:rPr lang="en-US" sz="5300" dirty="0"/>
            </a:br>
            <a:br>
              <a:rPr lang="en-US" dirty="0"/>
            </a:br>
            <a:endParaRPr lang="en-US" dirty="0"/>
          </a:p>
        </p:txBody>
      </p:sp>
      <p:sp>
        <p:nvSpPr>
          <p:cNvPr id="6147" name="Subtitle 2">
            <a:extLst>
              <a:ext uri="{FF2B5EF4-FFF2-40B4-BE49-F238E27FC236}">
                <a16:creationId xmlns:a16="http://schemas.microsoft.com/office/drawing/2014/main" id="{E7464378-1644-4EBA-6AEC-A3D156ACF7AD}"/>
              </a:ext>
            </a:extLst>
          </p:cNvPr>
          <p:cNvSpPr>
            <a:spLocks noGrp="1"/>
          </p:cNvSpPr>
          <p:nvPr>
            <p:ph type="subTitle" idx="1"/>
          </p:nvPr>
        </p:nvSpPr>
        <p:spPr>
          <a:xfrm>
            <a:off x="1371600" y="3962400"/>
            <a:ext cx="6400800" cy="1752600"/>
          </a:xfrm>
        </p:spPr>
        <p:txBody>
          <a:bodyPr/>
          <a:lstStyle/>
          <a:p>
            <a:pPr marR="0" eaLnBrk="1" hangingPunct="1"/>
            <a:endParaRPr lang="en-US" altLang="en-US" sz="2400"/>
          </a:p>
        </p:txBody>
      </p:sp>
      <p:pic>
        <p:nvPicPr>
          <p:cNvPr id="3" name="Picture 2" descr="logo">
            <a:extLst>
              <a:ext uri="{FF2B5EF4-FFF2-40B4-BE49-F238E27FC236}">
                <a16:creationId xmlns:a16="http://schemas.microsoft.com/office/drawing/2014/main" id="{E7A2AF1A-873A-48A3-7C17-5FBD92320C4E}"/>
              </a:ext>
            </a:extLst>
          </p:cNvPr>
          <p:cNvPicPr>
            <a:picLocks noChangeAspect="1"/>
          </p:cNvPicPr>
          <p:nvPr/>
        </p:nvPicPr>
        <p:blipFill>
          <a:blip r:embed="rId3"/>
          <a:stretch>
            <a:fillRect/>
          </a:stretch>
        </p:blipFill>
        <p:spPr>
          <a:xfrm>
            <a:off x="1291701" y="3619959"/>
            <a:ext cx="6549500" cy="2547713"/>
          </a:xfrm>
          <a:prstGeom prst="rect">
            <a:avLst/>
          </a:prstGeom>
        </p:spPr>
      </p:pic>
    </p:spTree>
  </p:cSld>
  <p:clrMapOvr>
    <a:masterClrMapping/>
  </p:clrMapOvr>
  <p:transition spd="med">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B5D53-091A-EB1F-2C4B-8F0019CCBA08}"/>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DD50BBDD-FB7A-46AC-67BD-EE3096469368}"/>
              </a:ext>
            </a:extLst>
          </p:cNvPr>
          <p:cNvPicPr>
            <a:picLocks noGrp="1" noChangeAspect="1"/>
          </p:cNvPicPr>
          <p:nvPr>
            <p:ph idx="1"/>
          </p:nvPr>
        </p:nvPicPr>
        <p:blipFill>
          <a:blip r:embed="rId2"/>
          <a:stretch>
            <a:fillRect/>
          </a:stretch>
        </p:blipFill>
        <p:spPr>
          <a:xfrm>
            <a:off x="1578239" y="2336800"/>
            <a:ext cx="4798484" cy="3598863"/>
          </a:xfrm>
          <a:prstGeom prst="rect">
            <a:avLst/>
          </a:prstGeom>
        </p:spPr>
      </p:pic>
    </p:spTree>
    <p:extLst>
      <p:ext uri="{BB962C8B-B14F-4D97-AF65-F5344CB8AC3E}">
        <p14:creationId xmlns:p14="http://schemas.microsoft.com/office/powerpoint/2010/main" val="416213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95E8DBD-92DE-9F14-ABC3-030929EA0FD4}"/>
              </a:ext>
            </a:extLst>
          </p:cNvPr>
          <p:cNvSpPr>
            <a:spLocks noGrp="1"/>
          </p:cNvSpPr>
          <p:nvPr>
            <p:ph type="title"/>
          </p:nvPr>
        </p:nvSpPr>
        <p:spPr>
          <a:xfrm>
            <a:off x="510240" y="753228"/>
            <a:ext cx="7210396" cy="1080938"/>
          </a:xfrm>
        </p:spPr>
        <p:txBody>
          <a:bodyPr>
            <a:normAutofit/>
          </a:bodyPr>
          <a:lstStyle/>
          <a:p>
            <a:r>
              <a:rPr lang="en-US" dirty="0"/>
              <a:t>Title I Staff</a:t>
            </a:r>
          </a:p>
        </p:txBody>
      </p:sp>
      <p:sp>
        <p:nvSpPr>
          <p:cNvPr id="15" name="Rectangle 14">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782955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9" name="Picture 18">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21" name="Picture 20">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graphicFrame>
        <p:nvGraphicFramePr>
          <p:cNvPr id="5" name="Content Placeholder 2">
            <a:extLst>
              <a:ext uri="{FF2B5EF4-FFF2-40B4-BE49-F238E27FC236}">
                <a16:creationId xmlns:a16="http://schemas.microsoft.com/office/drawing/2014/main" id="{6C5CD223-F26A-B3DF-6B00-F19B714787CD}"/>
              </a:ext>
            </a:extLst>
          </p:cNvPr>
          <p:cNvGraphicFramePr>
            <a:graphicFrameLocks noGrp="1"/>
          </p:cNvGraphicFramePr>
          <p:nvPr>
            <p:ph idx="1"/>
            <p:extLst>
              <p:ext uri="{D42A27DB-BD31-4B8C-83A1-F6EECF244321}">
                <p14:modId xmlns:p14="http://schemas.microsoft.com/office/powerpoint/2010/main" val="1598334004"/>
              </p:ext>
            </p:extLst>
          </p:nvPr>
        </p:nvGraphicFramePr>
        <p:xfrm>
          <a:off x="510778" y="2427478"/>
          <a:ext cx="7075090"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3068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7C40-EC35-B4F3-101B-377EEAB77AC3}"/>
              </a:ext>
            </a:extLst>
          </p:cNvPr>
          <p:cNvSpPr>
            <a:spLocks noGrp="1"/>
          </p:cNvSpPr>
          <p:nvPr>
            <p:ph type="title"/>
          </p:nvPr>
        </p:nvSpPr>
        <p:spPr/>
        <p:txBody>
          <a:bodyPr/>
          <a:lstStyle/>
          <a:p>
            <a:r>
              <a:rPr lang="en-US" dirty="0"/>
              <a:t>ESSA Complaint Procedure</a:t>
            </a:r>
          </a:p>
        </p:txBody>
      </p:sp>
      <p:pic>
        <p:nvPicPr>
          <p:cNvPr id="5" name="Content Placeholder 4" descr="A close-up of a paper&#10;&#10;Description automatically generated">
            <a:extLst>
              <a:ext uri="{FF2B5EF4-FFF2-40B4-BE49-F238E27FC236}">
                <a16:creationId xmlns:a16="http://schemas.microsoft.com/office/drawing/2014/main" id="{71173B66-795A-2F62-7A8A-CC2514D4BB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3327" y="2336800"/>
            <a:ext cx="5788308" cy="3598863"/>
          </a:xfrm>
        </p:spPr>
      </p:pic>
    </p:spTree>
    <p:extLst>
      <p:ext uri="{BB962C8B-B14F-4D97-AF65-F5344CB8AC3E}">
        <p14:creationId xmlns:p14="http://schemas.microsoft.com/office/powerpoint/2010/main" val="1821941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06F0D68-B8AF-0581-AD1F-7CEF40FAD8B3}"/>
              </a:ext>
            </a:extLst>
          </p:cNvPr>
          <p:cNvSpPr>
            <a:spLocks noGrp="1"/>
          </p:cNvSpPr>
          <p:nvPr>
            <p:ph type="title"/>
          </p:nvPr>
        </p:nvSpPr>
        <p:spPr>
          <a:xfrm>
            <a:off x="510240" y="753228"/>
            <a:ext cx="5315664" cy="1080938"/>
          </a:xfrm>
        </p:spPr>
        <p:txBody>
          <a:bodyPr>
            <a:normAutofit/>
          </a:bodyPr>
          <a:lstStyle/>
          <a:p>
            <a:r>
              <a:rPr lang="en-US" dirty="0"/>
              <a:t>Parents’ Right to Know</a:t>
            </a:r>
          </a:p>
        </p:txBody>
      </p:sp>
      <p:pic>
        <p:nvPicPr>
          <p:cNvPr id="18" name="Picture 17">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Content Placeholder 2">
            <a:extLst>
              <a:ext uri="{FF2B5EF4-FFF2-40B4-BE49-F238E27FC236}">
                <a16:creationId xmlns:a16="http://schemas.microsoft.com/office/drawing/2014/main" id="{88E2C4C3-64D5-6938-64A4-C4633171B64C}"/>
              </a:ext>
            </a:extLst>
          </p:cNvPr>
          <p:cNvSpPr>
            <a:spLocks noGrp="1"/>
          </p:cNvSpPr>
          <p:nvPr>
            <p:ph idx="1"/>
          </p:nvPr>
        </p:nvSpPr>
        <p:spPr>
          <a:xfrm>
            <a:off x="510240" y="2336873"/>
            <a:ext cx="4817409" cy="3599316"/>
          </a:xfrm>
        </p:spPr>
        <p:txBody>
          <a:bodyPr>
            <a:normAutofit/>
          </a:bodyPr>
          <a:lstStyle/>
          <a:p>
            <a:pPr marL="0" marR="0" lvl="0" indent="0" rtl="0">
              <a:spcBef>
                <a:spcPts val="0"/>
              </a:spcBef>
              <a:spcAft>
                <a:spcPts val="0"/>
              </a:spcAft>
              <a:buClr>
                <a:schemeClr val="dk1"/>
              </a:buClr>
              <a:buSzPts val="2000"/>
              <a:buFont typeface="Arial"/>
              <a:buNone/>
            </a:pPr>
            <a:r>
              <a:rPr lang="en-US" sz="1300" b="0" i="0" u="none">
                <a:latin typeface="Verdana"/>
                <a:ea typeface="Verdana"/>
                <a:cs typeface="Verdana"/>
                <a:sym typeface="Verdana"/>
              </a:rPr>
              <a:t>Parents have the right to know about the teaching qualifications of your child’s classroom teacher and/or paraprofessional in a school receiving Title I funds.</a:t>
            </a:r>
            <a:endParaRPr lang="en-US" sz="1300"/>
          </a:p>
          <a:p>
            <a:pPr marL="0" marR="0" lvl="0" indent="0" rtl="0">
              <a:spcBef>
                <a:spcPts val="400"/>
              </a:spcBef>
              <a:spcAft>
                <a:spcPts val="0"/>
              </a:spcAft>
              <a:buClr>
                <a:schemeClr val="dk1"/>
              </a:buClr>
              <a:buSzPts val="2000"/>
              <a:buFont typeface="Arial"/>
              <a:buNone/>
            </a:pPr>
            <a:endParaRPr lang="en-US" sz="1300" b="0" i="0" u="none">
              <a:latin typeface="Verdana"/>
              <a:ea typeface="Verdana"/>
              <a:cs typeface="Verdana"/>
              <a:sym typeface="Verdana"/>
            </a:endParaRPr>
          </a:p>
          <a:p>
            <a:pPr marL="0" marR="0" lvl="0" indent="0" rtl="0">
              <a:spcBef>
                <a:spcPts val="400"/>
              </a:spcBef>
              <a:spcAft>
                <a:spcPts val="0"/>
              </a:spcAft>
              <a:buClr>
                <a:schemeClr val="dk1"/>
              </a:buClr>
              <a:buSzPts val="2000"/>
              <a:buFont typeface="Arial"/>
              <a:buNone/>
            </a:pPr>
            <a:r>
              <a:rPr lang="en-US" sz="1300" b="1" i="0" u="none">
                <a:latin typeface="Verdana"/>
                <a:ea typeface="Verdana"/>
                <a:cs typeface="Verdana"/>
                <a:sym typeface="Verdana"/>
              </a:rPr>
              <a:t>YOU HAVE THE RIGHT TO KNOW</a:t>
            </a:r>
            <a:endParaRPr lang="en-US" sz="1300"/>
          </a:p>
          <a:p>
            <a:pPr marL="0" marR="0" lvl="0" indent="0" rtl="0">
              <a:spcBef>
                <a:spcPts val="400"/>
              </a:spcBef>
              <a:spcAft>
                <a:spcPts val="0"/>
              </a:spcAft>
              <a:buClr>
                <a:schemeClr val="dk1"/>
              </a:buClr>
              <a:buSzPts val="2000"/>
              <a:buFont typeface="Arial"/>
              <a:buNone/>
            </a:pPr>
            <a:endParaRPr lang="en-US" sz="1300" b="0" i="0" u="none">
              <a:latin typeface="Verdana"/>
              <a:ea typeface="Verdana"/>
              <a:cs typeface="Verdana"/>
              <a:sym typeface="Verdana"/>
            </a:endParaRPr>
          </a:p>
          <a:p>
            <a:pPr marL="457200" marR="0" lvl="0" indent="-330200" rtl="0">
              <a:spcBef>
                <a:spcPts val="320"/>
              </a:spcBef>
              <a:spcAft>
                <a:spcPts val="0"/>
              </a:spcAft>
              <a:buClr>
                <a:schemeClr val="dk1"/>
              </a:buClr>
              <a:buSzPts val="1600"/>
              <a:buFont typeface="Verdana"/>
              <a:buChar char="•"/>
            </a:pPr>
            <a:r>
              <a:rPr lang="en-US" sz="1300" b="0" i="0" u="none">
                <a:latin typeface="Verdana"/>
                <a:ea typeface="Verdana"/>
                <a:cs typeface="Verdana"/>
                <a:sym typeface="Verdana"/>
              </a:rPr>
              <a:t>Whether the teacher has met State qualification and licensing criteria levels and subject areas in which the teacher provides instruction;</a:t>
            </a:r>
            <a:endParaRPr lang="en-US" sz="1300"/>
          </a:p>
          <a:p>
            <a:pPr marL="457200" marR="0" lvl="0" indent="-330200" rtl="0">
              <a:spcBef>
                <a:spcPts val="0"/>
              </a:spcBef>
              <a:spcAft>
                <a:spcPts val="0"/>
              </a:spcAft>
              <a:buClr>
                <a:schemeClr val="dk1"/>
              </a:buClr>
              <a:buSzPts val="1600"/>
              <a:buFont typeface="Verdana"/>
              <a:buChar char="•"/>
            </a:pPr>
            <a:r>
              <a:rPr lang="en-US" sz="1300" b="0" i="0" u="none">
                <a:latin typeface="Verdana"/>
                <a:ea typeface="Verdana"/>
                <a:cs typeface="Verdana"/>
                <a:sym typeface="Verdana"/>
              </a:rPr>
              <a:t>Whether the teacher is teaching under emergency or other provisional status through which State qualification or licensing criteria have been waived;</a:t>
            </a:r>
            <a:endParaRPr lang="en-US" sz="1300"/>
          </a:p>
          <a:p>
            <a:pPr marL="457200" marR="0" lvl="0" indent="-330200" rtl="0">
              <a:spcBef>
                <a:spcPts val="0"/>
              </a:spcBef>
              <a:spcAft>
                <a:spcPts val="0"/>
              </a:spcAft>
              <a:buClr>
                <a:schemeClr val="dk1"/>
              </a:buClr>
              <a:buSzPts val="1600"/>
              <a:buFont typeface="Verdana"/>
              <a:buChar char="•"/>
            </a:pPr>
            <a:r>
              <a:rPr lang="en-US" sz="1300" b="0" i="0" u="none">
                <a:latin typeface="Verdana"/>
                <a:ea typeface="Verdana"/>
                <a:cs typeface="Verdana"/>
                <a:sym typeface="Verdana"/>
              </a:rPr>
              <a:t>Whether the teacher is teaching in the field of discipline of the certification of the teacher; and</a:t>
            </a:r>
            <a:endParaRPr lang="en-US" sz="1300"/>
          </a:p>
          <a:p>
            <a:pPr marL="457200" marR="0" lvl="0" indent="-330200" rtl="0">
              <a:spcBef>
                <a:spcPts val="0"/>
              </a:spcBef>
              <a:spcAft>
                <a:spcPts val="0"/>
              </a:spcAft>
              <a:buClr>
                <a:schemeClr val="dk1"/>
              </a:buClr>
              <a:buSzPts val="1600"/>
              <a:buFont typeface="Verdana"/>
              <a:buChar char="•"/>
            </a:pPr>
            <a:r>
              <a:rPr lang="en-US" sz="1300" b="0" i="0" u="none">
                <a:latin typeface="Verdana"/>
                <a:ea typeface="Verdana"/>
                <a:cs typeface="Verdana"/>
                <a:sym typeface="Verdana"/>
              </a:rPr>
              <a:t>Whether your child is provided services by paraprofessionals and, if so, their qualifications.</a:t>
            </a:r>
            <a:endParaRPr lang="en-US" sz="1300"/>
          </a:p>
          <a:p>
            <a:endParaRPr lang="en-US" sz="1300"/>
          </a:p>
        </p:txBody>
      </p:sp>
      <p:pic>
        <p:nvPicPr>
          <p:cNvPr id="7" name="Graphic 6" descr="Parent and Child">
            <a:extLst>
              <a:ext uri="{FF2B5EF4-FFF2-40B4-BE49-F238E27FC236}">
                <a16:creationId xmlns:a16="http://schemas.microsoft.com/office/drawing/2014/main" id="{798F05BB-F920-4088-386A-CB13FC0D3C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40318" y="2169571"/>
            <a:ext cx="2518858" cy="251885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41960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746AD-83B5-FF58-2E89-EBA69E2C7A70}"/>
              </a:ext>
            </a:extLst>
          </p:cNvPr>
          <p:cNvSpPr>
            <a:spLocks noGrp="1"/>
          </p:cNvSpPr>
          <p:nvPr>
            <p:ph type="title"/>
          </p:nvPr>
        </p:nvSpPr>
        <p:spPr/>
        <p:txBody>
          <a:bodyPr/>
          <a:lstStyle/>
          <a:p>
            <a:r>
              <a:rPr lang="en-US" dirty="0"/>
              <a:t>PRTK Letter</a:t>
            </a:r>
          </a:p>
        </p:txBody>
      </p:sp>
      <p:pic>
        <p:nvPicPr>
          <p:cNvPr id="5" name="Content Placeholder 4">
            <a:extLst>
              <a:ext uri="{FF2B5EF4-FFF2-40B4-BE49-F238E27FC236}">
                <a16:creationId xmlns:a16="http://schemas.microsoft.com/office/drawing/2014/main" id="{990F7E63-A224-B65F-5FF2-871AA257249E}"/>
              </a:ext>
            </a:extLst>
          </p:cNvPr>
          <p:cNvPicPr>
            <a:picLocks noGrp="1" noChangeAspect="1"/>
          </p:cNvPicPr>
          <p:nvPr>
            <p:ph idx="1"/>
          </p:nvPr>
        </p:nvPicPr>
        <p:blipFill rotWithShape="1">
          <a:blip r:embed="rId3"/>
          <a:srcRect l="20032" t="29729" r="50129" b="10366"/>
          <a:stretch/>
        </p:blipFill>
        <p:spPr>
          <a:xfrm>
            <a:off x="838200" y="2286000"/>
            <a:ext cx="2693276" cy="3048000"/>
          </a:xfrm>
        </p:spPr>
      </p:pic>
      <p:pic>
        <p:nvPicPr>
          <p:cNvPr id="7" name="Picture 6">
            <a:extLst>
              <a:ext uri="{FF2B5EF4-FFF2-40B4-BE49-F238E27FC236}">
                <a16:creationId xmlns:a16="http://schemas.microsoft.com/office/drawing/2014/main" id="{D8DCC7AF-EEA5-90EF-8200-04576E51F3A0}"/>
              </a:ext>
            </a:extLst>
          </p:cNvPr>
          <p:cNvPicPr>
            <a:picLocks noChangeAspect="1"/>
          </p:cNvPicPr>
          <p:nvPr/>
        </p:nvPicPr>
        <p:blipFill rotWithShape="1">
          <a:blip r:embed="rId4"/>
          <a:srcRect l="20000" t="29259" r="50000" b="10000"/>
          <a:stretch/>
        </p:blipFill>
        <p:spPr>
          <a:xfrm>
            <a:off x="4343400" y="2247900"/>
            <a:ext cx="2743200" cy="3124200"/>
          </a:xfrm>
          <a:prstGeom prst="rect">
            <a:avLst/>
          </a:prstGeom>
        </p:spPr>
      </p:pic>
    </p:spTree>
    <p:extLst>
      <p:ext uri="{BB962C8B-B14F-4D97-AF65-F5344CB8AC3E}">
        <p14:creationId xmlns:p14="http://schemas.microsoft.com/office/powerpoint/2010/main" val="1083647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807D-E3EA-20C2-EF20-1920C3806BA9}"/>
              </a:ext>
            </a:extLst>
          </p:cNvPr>
          <p:cNvSpPr>
            <a:spLocks noGrp="1"/>
          </p:cNvSpPr>
          <p:nvPr>
            <p:ph type="title"/>
          </p:nvPr>
        </p:nvSpPr>
        <p:spPr>
          <a:xfrm>
            <a:off x="510240" y="753228"/>
            <a:ext cx="7210396" cy="1080938"/>
          </a:xfrm>
        </p:spPr>
        <p:txBody>
          <a:bodyPr>
            <a:normAutofit/>
          </a:bodyPr>
          <a:lstStyle/>
          <a:p>
            <a:r>
              <a:rPr lang="en-US" dirty="0"/>
              <a:t>Parent Family Engagement Policy</a:t>
            </a:r>
          </a:p>
        </p:txBody>
      </p:sp>
      <p:graphicFrame>
        <p:nvGraphicFramePr>
          <p:cNvPr id="5" name="Content Placeholder 2">
            <a:extLst>
              <a:ext uri="{FF2B5EF4-FFF2-40B4-BE49-F238E27FC236}">
                <a16:creationId xmlns:a16="http://schemas.microsoft.com/office/drawing/2014/main" id="{94559B38-3B91-B4BC-6115-86B467A929B4}"/>
              </a:ext>
            </a:extLst>
          </p:cNvPr>
          <p:cNvGraphicFramePr>
            <a:graphicFrameLocks noGrp="1"/>
          </p:cNvGraphicFramePr>
          <p:nvPr>
            <p:ph idx="1"/>
            <p:extLst>
              <p:ext uri="{D42A27DB-BD31-4B8C-83A1-F6EECF244321}">
                <p14:modId xmlns:p14="http://schemas.microsoft.com/office/powerpoint/2010/main" val="836326493"/>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556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5A4E-DA70-83F0-E89A-6AA9CAAB6925}"/>
              </a:ext>
            </a:extLst>
          </p:cNvPr>
          <p:cNvSpPr>
            <a:spLocks noGrp="1"/>
          </p:cNvSpPr>
          <p:nvPr>
            <p:ph type="title"/>
          </p:nvPr>
        </p:nvSpPr>
        <p:spPr>
          <a:xfrm>
            <a:off x="510240" y="753228"/>
            <a:ext cx="7210396" cy="1080938"/>
          </a:xfrm>
        </p:spPr>
        <p:txBody>
          <a:bodyPr>
            <a:normAutofit/>
          </a:bodyPr>
          <a:lstStyle/>
          <a:p>
            <a:r>
              <a:rPr lang="en-US" dirty="0"/>
              <a:t>Parent and Family Engagement Policy</a:t>
            </a:r>
          </a:p>
        </p:txBody>
      </p:sp>
      <p:graphicFrame>
        <p:nvGraphicFramePr>
          <p:cNvPr id="5" name="Content Placeholder 2">
            <a:extLst>
              <a:ext uri="{FF2B5EF4-FFF2-40B4-BE49-F238E27FC236}">
                <a16:creationId xmlns:a16="http://schemas.microsoft.com/office/drawing/2014/main" id="{2F45B02B-722E-82E3-E982-C6B5291FFC6B}"/>
              </a:ext>
            </a:extLst>
          </p:cNvPr>
          <p:cNvGraphicFramePr>
            <a:graphicFrameLocks noGrp="1"/>
          </p:cNvGraphicFramePr>
          <p:nvPr>
            <p:ph idx="1"/>
            <p:extLst>
              <p:ext uri="{D42A27DB-BD31-4B8C-83A1-F6EECF244321}">
                <p14:modId xmlns:p14="http://schemas.microsoft.com/office/powerpoint/2010/main" val="2102135559"/>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946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94" name="Picture 16393">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96" name="Rectangle 16395">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98" name="Picture 16397">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6400" name="Rectangle 16399">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386" name="Title 1">
            <a:extLst>
              <a:ext uri="{FF2B5EF4-FFF2-40B4-BE49-F238E27FC236}">
                <a16:creationId xmlns:a16="http://schemas.microsoft.com/office/drawing/2014/main" id="{F91E2085-0851-297E-74C1-4730C00FE465}"/>
              </a:ext>
            </a:extLst>
          </p:cNvPr>
          <p:cNvSpPr>
            <a:spLocks noGrp="1"/>
          </p:cNvSpPr>
          <p:nvPr>
            <p:ph type="title"/>
          </p:nvPr>
        </p:nvSpPr>
        <p:spPr>
          <a:xfrm>
            <a:off x="510240" y="2063262"/>
            <a:ext cx="2804460" cy="2661052"/>
          </a:xfrm>
        </p:spPr>
        <p:txBody>
          <a:bodyPr>
            <a:normAutofit/>
          </a:bodyPr>
          <a:lstStyle/>
          <a:p>
            <a:pPr algn="r" eaLnBrk="1" hangingPunct="1"/>
            <a:r>
              <a:rPr lang="en-US" altLang="en-US" sz="3200" dirty="0">
                <a:solidFill>
                  <a:srgbClr val="FFFFFF"/>
                </a:solidFill>
              </a:rPr>
              <a:t>2024-2025</a:t>
            </a:r>
            <a:br>
              <a:rPr lang="en-US" altLang="en-US" sz="3200" dirty="0">
                <a:solidFill>
                  <a:srgbClr val="FFFFFF"/>
                </a:solidFill>
              </a:rPr>
            </a:br>
            <a:r>
              <a:rPr lang="en-US" altLang="en-US" sz="3200" dirty="0">
                <a:solidFill>
                  <a:srgbClr val="FFFFFF"/>
                </a:solidFill>
              </a:rPr>
              <a:t>School Parent and Family Engagement Policy</a:t>
            </a:r>
          </a:p>
        </p:txBody>
      </p:sp>
      <p:sp>
        <p:nvSpPr>
          <p:cNvPr id="16387" name="Content Placeholder 2">
            <a:extLst>
              <a:ext uri="{FF2B5EF4-FFF2-40B4-BE49-F238E27FC236}">
                <a16:creationId xmlns:a16="http://schemas.microsoft.com/office/drawing/2014/main" id="{63A26637-4182-1E0A-E8D7-2E87BC110296}"/>
              </a:ext>
            </a:extLst>
          </p:cNvPr>
          <p:cNvSpPr>
            <a:spLocks noGrp="1"/>
          </p:cNvSpPr>
          <p:nvPr>
            <p:ph idx="1"/>
          </p:nvPr>
        </p:nvSpPr>
        <p:spPr>
          <a:xfrm>
            <a:off x="3965996" y="661106"/>
            <a:ext cx="4693021" cy="5503101"/>
          </a:xfrm>
        </p:spPr>
        <p:txBody>
          <a:bodyPr anchor="ctr">
            <a:normAutofit/>
          </a:bodyPr>
          <a:lstStyle/>
          <a:p>
            <a:pPr eaLnBrk="1" hangingPunct="1"/>
            <a:r>
              <a:rPr lang="en-US" altLang="en-US" sz="1700" dirty="0">
                <a:solidFill>
                  <a:srgbClr val="FFFFFF"/>
                </a:solidFill>
                <a:latin typeface="Times New Roman"/>
                <a:cs typeface="Times New Roman"/>
              </a:rPr>
              <a:t>Central VPA High recognizes that a student’s education is a responsibility shared by the school and family. To support the goals of the school effectively, the school and parents must work as knowledgeable partners toward the educational success of their children. This plan will be distributed to parents annually and be revised periodically to meet the changing needs of parents and the school. </a:t>
            </a:r>
            <a:endParaRPr lang="en-US" altLang="en-US" sz="1700"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937B-5B1F-F398-0BCA-E5247A23F44C}"/>
              </a:ext>
            </a:extLst>
          </p:cNvPr>
          <p:cNvSpPr>
            <a:spLocks noGrp="1"/>
          </p:cNvSpPr>
          <p:nvPr>
            <p:ph type="title"/>
          </p:nvPr>
        </p:nvSpPr>
        <p:spPr>
          <a:xfrm>
            <a:off x="510240" y="753228"/>
            <a:ext cx="7210396" cy="1080938"/>
          </a:xfrm>
        </p:spPr>
        <p:txBody>
          <a:bodyPr>
            <a:normAutofit/>
          </a:bodyPr>
          <a:lstStyle/>
          <a:p>
            <a:r>
              <a:rPr lang="en-US" dirty="0"/>
              <a:t>School Parent Compact</a:t>
            </a:r>
          </a:p>
        </p:txBody>
      </p:sp>
      <p:graphicFrame>
        <p:nvGraphicFramePr>
          <p:cNvPr id="5" name="Content Placeholder 2">
            <a:extLst>
              <a:ext uri="{FF2B5EF4-FFF2-40B4-BE49-F238E27FC236}">
                <a16:creationId xmlns:a16="http://schemas.microsoft.com/office/drawing/2014/main" id="{DE17CBA4-B0CE-9460-BC65-6CBD5DBEDE80}"/>
              </a:ext>
            </a:extLst>
          </p:cNvPr>
          <p:cNvGraphicFramePr>
            <a:graphicFrameLocks noGrp="1"/>
          </p:cNvGraphicFramePr>
          <p:nvPr>
            <p:ph idx="1"/>
            <p:extLst>
              <p:ext uri="{D42A27DB-BD31-4B8C-83A1-F6EECF244321}">
                <p14:modId xmlns:p14="http://schemas.microsoft.com/office/powerpoint/2010/main" val="4007744580"/>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191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42" name="Picture 18441">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444" name="Rectangle 18443">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46" name="Picture 18445">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8448" name="Rectangle 18447">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C103E0B-0F0C-D63C-2D8C-AF76B74A3E50}"/>
              </a:ext>
            </a:extLst>
          </p:cNvPr>
          <p:cNvSpPr>
            <a:spLocks noGrp="1"/>
          </p:cNvSpPr>
          <p:nvPr>
            <p:ph type="title"/>
          </p:nvPr>
        </p:nvSpPr>
        <p:spPr>
          <a:xfrm>
            <a:off x="510240" y="2063262"/>
            <a:ext cx="2804460" cy="2661052"/>
          </a:xfrm>
        </p:spPr>
        <p:txBody>
          <a:bodyPr>
            <a:normAutofit/>
          </a:bodyPr>
          <a:lstStyle/>
          <a:p>
            <a:pPr algn="r" eaLnBrk="1" fontAlgn="auto" hangingPunct="1">
              <a:spcAft>
                <a:spcPts val="0"/>
              </a:spcAft>
              <a:defRPr/>
            </a:pPr>
            <a:br>
              <a:rPr lang="en-US" sz="2900">
                <a:solidFill>
                  <a:srgbClr val="FFFFFF"/>
                </a:solidFill>
              </a:rPr>
            </a:br>
            <a:r>
              <a:rPr lang="en-US" sz="2900">
                <a:solidFill>
                  <a:srgbClr val="FFFFFF"/>
                </a:solidFill>
              </a:rPr>
              <a:t>School-Parent-Student Compact</a:t>
            </a:r>
            <a:br>
              <a:rPr lang="en-US" sz="2900">
                <a:solidFill>
                  <a:srgbClr val="FFFFFF"/>
                </a:solidFill>
              </a:rPr>
            </a:br>
            <a:endParaRPr lang="en-US" sz="2900">
              <a:solidFill>
                <a:srgbClr val="FFFFFF"/>
              </a:solidFill>
            </a:endParaRPr>
          </a:p>
        </p:txBody>
      </p:sp>
      <p:sp>
        <p:nvSpPr>
          <p:cNvPr id="18435" name="Content Placeholder 2">
            <a:extLst>
              <a:ext uri="{FF2B5EF4-FFF2-40B4-BE49-F238E27FC236}">
                <a16:creationId xmlns:a16="http://schemas.microsoft.com/office/drawing/2014/main" id="{BEDFB88E-6E9B-B79E-07B0-5A10F7BDBE01}"/>
              </a:ext>
            </a:extLst>
          </p:cNvPr>
          <p:cNvSpPr>
            <a:spLocks noGrp="1"/>
          </p:cNvSpPr>
          <p:nvPr>
            <p:ph idx="1"/>
          </p:nvPr>
        </p:nvSpPr>
        <p:spPr>
          <a:xfrm>
            <a:off x="3965996" y="661106"/>
            <a:ext cx="4693021" cy="5503101"/>
          </a:xfrm>
        </p:spPr>
        <p:txBody>
          <a:bodyPr anchor="ctr">
            <a:normAutofit/>
          </a:bodyPr>
          <a:lstStyle/>
          <a:p>
            <a:pPr eaLnBrk="1" hangingPunct="1">
              <a:buFont typeface="Wingdings 2" panose="05020102010507070707" pitchFamily="18" charset="2"/>
              <a:buNone/>
            </a:pPr>
            <a:endParaRPr lang="en-US" altLang="en-US" sz="1700">
              <a:solidFill>
                <a:srgbClr val="FFFFFF"/>
              </a:solidFill>
            </a:endParaRPr>
          </a:p>
          <a:p>
            <a:pPr eaLnBrk="1" hangingPunct="1"/>
            <a:r>
              <a:rPr lang="en-US" altLang="en-US" sz="1700">
                <a:solidFill>
                  <a:srgbClr val="FFFFFF"/>
                </a:solidFill>
              </a:rPr>
              <a:t>Central VPA High and the parents/guardians of the students participating in Title I.A. activities, services, and programs agree that this compact outlines how parents/guardians, the entire school staff, and students.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11FD-8DF5-5C86-34B5-EF2013343D9A}"/>
              </a:ext>
            </a:extLst>
          </p:cNvPr>
          <p:cNvSpPr>
            <a:spLocks noGrp="1"/>
          </p:cNvSpPr>
          <p:nvPr>
            <p:ph type="title"/>
          </p:nvPr>
        </p:nvSpPr>
        <p:spPr/>
        <p:txBody>
          <a:bodyPr/>
          <a:lstStyle/>
          <a:p>
            <a:endParaRPr lang="en-US" dirty="0"/>
          </a:p>
        </p:txBody>
      </p:sp>
      <p:pic>
        <p:nvPicPr>
          <p:cNvPr id="5" name="Content Placeholder 4" descr="A group of people in white and black suits&#10;&#10;Description automatically generated">
            <a:extLst>
              <a:ext uri="{FF2B5EF4-FFF2-40B4-BE49-F238E27FC236}">
                <a16:creationId xmlns:a16="http://schemas.microsoft.com/office/drawing/2014/main" id="{682537D8-072A-1F98-F502-6036010B5F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8050" y="2336800"/>
            <a:ext cx="3598863" cy="3598863"/>
          </a:xfrm>
        </p:spPr>
      </p:pic>
    </p:spTree>
    <p:extLst>
      <p:ext uri="{BB962C8B-B14F-4D97-AF65-F5344CB8AC3E}">
        <p14:creationId xmlns:p14="http://schemas.microsoft.com/office/powerpoint/2010/main" val="3293379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A1BF-3D28-E6C5-F308-04A612129500}"/>
              </a:ext>
            </a:extLst>
          </p:cNvPr>
          <p:cNvSpPr>
            <a:spLocks noGrp="1"/>
          </p:cNvSpPr>
          <p:nvPr>
            <p:ph type="title"/>
          </p:nvPr>
        </p:nvSpPr>
        <p:spPr/>
        <p:txBody>
          <a:bodyPr/>
          <a:lstStyle/>
          <a:p>
            <a:r>
              <a:rPr lang="en-US" dirty="0"/>
              <a:t>School-Wide Accountability Plan</a:t>
            </a:r>
          </a:p>
        </p:txBody>
      </p:sp>
      <p:pic>
        <p:nvPicPr>
          <p:cNvPr id="5" name="Content Placeholder 4" descr="A close-up of a brochure&#10;&#10;Description automatically generated">
            <a:extLst>
              <a:ext uri="{FF2B5EF4-FFF2-40B4-BE49-F238E27FC236}">
                <a16:creationId xmlns:a16="http://schemas.microsoft.com/office/drawing/2014/main" id="{79B425CB-C2F3-9ACD-9444-A6635136BD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9808" y="2336800"/>
            <a:ext cx="4655347" cy="3598863"/>
          </a:xfrm>
        </p:spPr>
      </p:pic>
    </p:spTree>
    <p:extLst>
      <p:ext uri="{BB962C8B-B14F-4D97-AF65-F5344CB8AC3E}">
        <p14:creationId xmlns:p14="http://schemas.microsoft.com/office/powerpoint/2010/main" val="219266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B815-1EAD-F230-27BB-5EDDD41D0329}"/>
              </a:ext>
            </a:extLst>
          </p:cNvPr>
          <p:cNvSpPr>
            <a:spLocks noGrp="1"/>
          </p:cNvSpPr>
          <p:nvPr>
            <p:ph type="title"/>
          </p:nvPr>
        </p:nvSpPr>
        <p:spPr/>
        <p:txBody>
          <a:bodyPr/>
          <a:lstStyle/>
          <a:p>
            <a:r>
              <a:rPr lang="en-US" dirty="0"/>
              <a:t>SLPS Assessment Calendar</a:t>
            </a:r>
          </a:p>
        </p:txBody>
      </p:sp>
      <p:pic>
        <p:nvPicPr>
          <p:cNvPr id="5" name="Content Placeholder 4" descr="A close-up of a calendar&#10;&#10;Description automatically generated">
            <a:extLst>
              <a:ext uri="{FF2B5EF4-FFF2-40B4-BE49-F238E27FC236}">
                <a16:creationId xmlns:a16="http://schemas.microsoft.com/office/drawing/2014/main" id="{194E9FFA-138C-EE3B-207D-0B4C284E98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095339" y="1333661"/>
            <a:ext cx="3232472" cy="4679951"/>
          </a:xfrm>
        </p:spPr>
      </p:pic>
    </p:spTree>
    <p:extLst>
      <p:ext uri="{BB962C8B-B14F-4D97-AF65-F5344CB8AC3E}">
        <p14:creationId xmlns:p14="http://schemas.microsoft.com/office/powerpoint/2010/main" val="3993156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ADDE-685F-B98B-901E-4A63A5BD985D}"/>
              </a:ext>
            </a:extLst>
          </p:cNvPr>
          <p:cNvSpPr>
            <a:spLocks noGrp="1"/>
          </p:cNvSpPr>
          <p:nvPr>
            <p:ph type="title"/>
          </p:nvPr>
        </p:nvSpPr>
        <p:spPr/>
        <p:txBody>
          <a:bodyPr/>
          <a:lstStyle/>
          <a:p>
            <a:r>
              <a:rPr lang="en-US" dirty="0"/>
              <a:t>Parent Teacher Conferences</a:t>
            </a:r>
          </a:p>
        </p:txBody>
      </p:sp>
      <p:pic>
        <p:nvPicPr>
          <p:cNvPr id="4" name="Content Placeholder 3">
            <a:extLst>
              <a:ext uri="{FF2B5EF4-FFF2-40B4-BE49-F238E27FC236}">
                <a16:creationId xmlns:a16="http://schemas.microsoft.com/office/drawing/2014/main" id="{5DAA4163-ABAA-8C34-61CE-9570E91E1C2E}"/>
              </a:ext>
            </a:extLst>
          </p:cNvPr>
          <p:cNvPicPr>
            <a:picLocks noGrp="1" noChangeAspect="1"/>
          </p:cNvPicPr>
          <p:nvPr>
            <p:ph idx="1"/>
          </p:nvPr>
        </p:nvPicPr>
        <p:blipFill>
          <a:blip r:embed="rId2"/>
          <a:stretch>
            <a:fillRect/>
          </a:stretch>
        </p:blipFill>
        <p:spPr>
          <a:xfrm>
            <a:off x="152400" y="2438400"/>
            <a:ext cx="4798484" cy="3598863"/>
          </a:xfrm>
          <a:prstGeom prst="rect">
            <a:avLst/>
          </a:prstGeom>
        </p:spPr>
      </p:pic>
      <p:pic>
        <p:nvPicPr>
          <p:cNvPr id="6" name="Picture 5" descr="A yellow and black flyer&#10;&#10;Description automatically generated">
            <a:extLst>
              <a:ext uri="{FF2B5EF4-FFF2-40B4-BE49-F238E27FC236}">
                <a16:creationId xmlns:a16="http://schemas.microsoft.com/office/drawing/2014/main" id="{B567D7F0-51D3-9B33-213B-F8485412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438400"/>
            <a:ext cx="3733800" cy="3733800"/>
          </a:xfrm>
          <a:prstGeom prst="rect">
            <a:avLst/>
          </a:prstGeom>
        </p:spPr>
      </p:pic>
    </p:spTree>
    <p:extLst>
      <p:ext uri="{BB962C8B-B14F-4D97-AF65-F5344CB8AC3E}">
        <p14:creationId xmlns:p14="http://schemas.microsoft.com/office/powerpoint/2010/main" val="3811986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2537" name="Rectangle 22536">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9" name="Picture 22538">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541" name="Rectangle 22540">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43" name="Picture 22542">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22545" name="Rectangle 22544">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B56F00C-F2FE-BD94-BEDF-B8D211FA33FB}"/>
              </a:ext>
            </a:extLst>
          </p:cNvPr>
          <p:cNvSpPr>
            <a:spLocks noGrp="1"/>
          </p:cNvSpPr>
          <p:nvPr>
            <p:ph type="title"/>
          </p:nvPr>
        </p:nvSpPr>
        <p:spPr>
          <a:xfrm>
            <a:off x="510240" y="2063262"/>
            <a:ext cx="2804460" cy="2661052"/>
          </a:xfrm>
        </p:spPr>
        <p:txBody>
          <a:bodyPr>
            <a:normAutofit/>
          </a:bodyPr>
          <a:lstStyle/>
          <a:p>
            <a:pPr algn="r" eaLnBrk="1" fontAlgn="auto" hangingPunct="1">
              <a:spcAft>
                <a:spcPts val="0"/>
              </a:spcAft>
              <a:defRPr/>
            </a:pPr>
            <a:r>
              <a:rPr lang="en-US" sz="3800"/>
              <a:t>National Network of Partnership</a:t>
            </a:r>
            <a:br>
              <a:rPr lang="en-US" sz="3800"/>
            </a:br>
            <a:endParaRPr lang="en-US" sz="3800"/>
          </a:p>
        </p:txBody>
      </p:sp>
      <p:graphicFrame>
        <p:nvGraphicFramePr>
          <p:cNvPr id="22533" name="Content Placeholder 2">
            <a:extLst>
              <a:ext uri="{FF2B5EF4-FFF2-40B4-BE49-F238E27FC236}">
                <a16:creationId xmlns:a16="http://schemas.microsoft.com/office/drawing/2014/main" id="{CE3FFA9C-F06B-6D29-16ED-9EB06DA96722}"/>
              </a:ext>
            </a:extLst>
          </p:cNvPr>
          <p:cNvGraphicFramePr>
            <a:graphicFrameLocks noGrp="1"/>
          </p:cNvGraphicFramePr>
          <p:nvPr>
            <p:ph idx="1"/>
            <p:extLst>
              <p:ext uri="{D42A27DB-BD31-4B8C-83A1-F6EECF244321}">
                <p14:modId xmlns:p14="http://schemas.microsoft.com/office/powerpoint/2010/main" val="606688426"/>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FA42D3E-AB40-1DF7-449E-42B4B4EDD249}"/>
              </a:ext>
            </a:extLst>
          </p:cNvPr>
          <p:cNvSpPr>
            <a:spLocks noGrp="1"/>
          </p:cNvSpPr>
          <p:nvPr>
            <p:ph type="title"/>
          </p:nvPr>
        </p:nvSpPr>
        <p:spPr>
          <a:xfrm>
            <a:off x="510240" y="753228"/>
            <a:ext cx="7210396" cy="1080938"/>
          </a:xfrm>
        </p:spPr>
        <p:txBody>
          <a:bodyPr>
            <a:normAutofit/>
          </a:bodyPr>
          <a:lstStyle/>
          <a:p>
            <a:pPr eaLnBrk="1" hangingPunct="1"/>
            <a:r>
              <a:rPr lang="en-US" altLang="en-US" dirty="0"/>
              <a:t>Parent Teacher Organization</a:t>
            </a:r>
          </a:p>
        </p:txBody>
      </p:sp>
      <p:graphicFrame>
        <p:nvGraphicFramePr>
          <p:cNvPr id="24581" name="Content Placeholder 2">
            <a:extLst>
              <a:ext uri="{FF2B5EF4-FFF2-40B4-BE49-F238E27FC236}">
                <a16:creationId xmlns:a16="http://schemas.microsoft.com/office/drawing/2014/main" id="{214A7090-5576-D621-FD1D-82356F7959A7}"/>
              </a:ext>
            </a:extLst>
          </p:cNvPr>
          <p:cNvGraphicFramePr>
            <a:graphicFrameLocks noGrp="1"/>
          </p:cNvGraphicFramePr>
          <p:nvPr>
            <p:ph idx="1"/>
            <p:extLst>
              <p:ext uri="{D42A27DB-BD31-4B8C-83A1-F6EECF244321}">
                <p14:modId xmlns:p14="http://schemas.microsoft.com/office/powerpoint/2010/main" val="3041921787"/>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8681" name="Rectangle 28680">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83" name="Picture 28682">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85" name="Rectangle 28684">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87" name="Picture 28686">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28689" name="Rectangle 28688">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674" name="Title 1">
            <a:extLst>
              <a:ext uri="{FF2B5EF4-FFF2-40B4-BE49-F238E27FC236}">
                <a16:creationId xmlns:a16="http://schemas.microsoft.com/office/drawing/2014/main" id="{7FB64236-4659-2430-6AB4-C2451156B419}"/>
              </a:ext>
            </a:extLst>
          </p:cNvPr>
          <p:cNvSpPr>
            <a:spLocks noGrp="1"/>
          </p:cNvSpPr>
          <p:nvPr>
            <p:ph type="title"/>
          </p:nvPr>
        </p:nvSpPr>
        <p:spPr>
          <a:xfrm>
            <a:off x="510240" y="2063262"/>
            <a:ext cx="2804460" cy="2661052"/>
          </a:xfrm>
        </p:spPr>
        <p:txBody>
          <a:bodyPr>
            <a:normAutofit/>
          </a:bodyPr>
          <a:lstStyle/>
          <a:p>
            <a:pPr algn="r"/>
            <a:r>
              <a:rPr lang="en-US" altLang="en-US" sz="3200" dirty="0"/>
              <a:t>PTO Parliamentary</a:t>
            </a:r>
          </a:p>
        </p:txBody>
      </p:sp>
      <p:graphicFrame>
        <p:nvGraphicFramePr>
          <p:cNvPr id="28677" name="Content Placeholder 2">
            <a:extLst>
              <a:ext uri="{FF2B5EF4-FFF2-40B4-BE49-F238E27FC236}">
                <a16:creationId xmlns:a16="http://schemas.microsoft.com/office/drawing/2014/main" id="{1D8DDA9B-CE65-A369-EADC-DAB02BDC40C9}"/>
              </a:ext>
            </a:extLst>
          </p:cNvPr>
          <p:cNvGraphicFramePr>
            <a:graphicFrameLocks noGrp="1"/>
          </p:cNvGraphicFramePr>
          <p:nvPr>
            <p:ph idx="1"/>
            <p:extLst>
              <p:ext uri="{D42A27DB-BD31-4B8C-83A1-F6EECF244321}">
                <p14:modId xmlns:p14="http://schemas.microsoft.com/office/powerpoint/2010/main" val="2297033402"/>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8B38708-2C6E-FBCD-37F2-8607E09F9FD2}"/>
              </a:ext>
            </a:extLst>
          </p:cNvPr>
          <p:cNvSpPr>
            <a:spLocks noGrp="1"/>
          </p:cNvSpPr>
          <p:nvPr>
            <p:ph type="title"/>
          </p:nvPr>
        </p:nvSpPr>
        <p:spPr/>
        <p:txBody>
          <a:bodyPr/>
          <a:lstStyle/>
          <a:p>
            <a:r>
              <a:rPr lang="en-US" altLang="en-US" dirty="0"/>
              <a:t>Parent Action Council (PAC)</a:t>
            </a:r>
          </a:p>
        </p:txBody>
      </p:sp>
      <p:sp>
        <p:nvSpPr>
          <p:cNvPr id="29699" name="Content Placeholder 2">
            <a:extLst>
              <a:ext uri="{FF2B5EF4-FFF2-40B4-BE49-F238E27FC236}">
                <a16:creationId xmlns:a16="http://schemas.microsoft.com/office/drawing/2014/main" id="{041B11F7-C6FF-289C-8859-81548B59365E}"/>
              </a:ext>
            </a:extLst>
          </p:cNvPr>
          <p:cNvSpPr>
            <a:spLocks noGrp="1"/>
          </p:cNvSpPr>
          <p:nvPr>
            <p:ph idx="1"/>
          </p:nvPr>
        </p:nvSpPr>
        <p:spPr/>
        <p:txBody>
          <a:bodyPr>
            <a:normAutofit lnSpcReduction="10000"/>
          </a:bodyPr>
          <a:lstStyle/>
          <a:p>
            <a:r>
              <a:rPr lang="en-US" altLang="en-US" dirty="0"/>
              <a:t>PAC- is a sounding board and an action network to address the concerns of SLPS families. In partnership with the Office of Family and Community Engagement, the PAC wants to help provide effective collaboration, among families, schools, and the community to support student academic development.</a:t>
            </a:r>
          </a:p>
          <a:p>
            <a:r>
              <a:rPr lang="en-US" altLang="en-US" dirty="0"/>
              <a:t>Contact: </a:t>
            </a:r>
            <a:r>
              <a:rPr lang="en-US" altLang="en-US" dirty="0">
                <a:hlinkClick r:id="rId2"/>
              </a:rPr>
              <a:t>pac@slps.org</a:t>
            </a:r>
            <a:r>
              <a:rPr lang="en-US" altLang="en-US" dirty="0"/>
              <a:t> </a:t>
            </a:r>
          </a:p>
          <a:p>
            <a:r>
              <a:rPr lang="en-US" altLang="en-US" dirty="0">
                <a:hlinkClick r:id="rId3"/>
              </a:rPr>
              <a:t>Website: http://www.slps.org/PAC</a:t>
            </a:r>
            <a:endParaRPr lang="en-US" altLang="en-US" dirty="0"/>
          </a:p>
          <a:p>
            <a:r>
              <a:rPr lang="en-US" altLang="en-US" dirty="0"/>
              <a:t>PAC Meetings </a:t>
            </a:r>
          </a:p>
          <a:p>
            <a:endParaRPr lang="en-US" altLang="en-US" dirty="0"/>
          </a:p>
          <a:p>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3ABA-4D93-F1AF-3CD6-3FD413CE3640}"/>
              </a:ext>
            </a:extLst>
          </p:cNvPr>
          <p:cNvSpPr>
            <a:spLocks noGrp="1"/>
          </p:cNvSpPr>
          <p:nvPr>
            <p:ph type="title"/>
          </p:nvPr>
        </p:nvSpPr>
        <p:spPr/>
        <p:txBody>
          <a:bodyPr/>
          <a:lstStyle/>
          <a:p>
            <a:r>
              <a:rPr lang="en-US" altLang="en-US" dirty="0"/>
              <a:t>PTO Dates &amp; Times</a:t>
            </a:r>
            <a:endParaRPr lang="en-US" dirty="0"/>
          </a:p>
        </p:txBody>
      </p:sp>
      <p:sp>
        <p:nvSpPr>
          <p:cNvPr id="3" name="Text Placeholder 2">
            <a:extLst>
              <a:ext uri="{FF2B5EF4-FFF2-40B4-BE49-F238E27FC236}">
                <a16:creationId xmlns:a16="http://schemas.microsoft.com/office/drawing/2014/main" id="{81CAA2D4-DBFE-E4B2-8B07-03B3964E0790}"/>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56103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F94C-EFE8-6EEB-3896-D27BEE0D36D7}"/>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371CE99E-AF17-BCCA-C085-581750EDC07D}"/>
              </a:ext>
            </a:extLst>
          </p:cNvPr>
          <p:cNvPicPr>
            <a:picLocks noGrp="1" noChangeAspect="1"/>
          </p:cNvPicPr>
          <p:nvPr>
            <p:ph idx="1"/>
          </p:nvPr>
        </p:nvPicPr>
        <p:blipFill>
          <a:blip r:embed="rId2"/>
          <a:stretch>
            <a:fillRect/>
          </a:stretch>
        </p:blipFill>
        <p:spPr>
          <a:xfrm>
            <a:off x="689916" y="1834166"/>
            <a:ext cx="6705600" cy="5029200"/>
          </a:xfrm>
          <a:prstGeom prst="rect">
            <a:avLst/>
          </a:prstGeom>
        </p:spPr>
      </p:pic>
    </p:spTree>
    <p:extLst>
      <p:ext uri="{BB962C8B-B14F-4D97-AF65-F5344CB8AC3E}">
        <p14:creationId xmlns:p14="http://schemas.microsoft.com/office/powerpoint/2010/main" val="584683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03F6-26C1-F206-812C-433A35B97A7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8C0E95AB-50BC-A732-7D65-404F6D9D778B}"/>
              </a:ext>
            </a:extLst>
          </p:cNvPr>
          <p:cNvPicPr>
            <a:picLocks noGrp="1" noChangeAspect="1"/>
          </p:cNvPicPr>
          <p:nvPr>
            <p:ph idx="1"/>
          </p:nvPr>
        </p:nvPicPr>
        <p:blipFill>
          <a:blip r:embed="rId2"/>
          <a:stretch>
            <a:fillRect/>
          </a:stretch>
        </p:blipFill>
        <p:spPr>
          <a:xfrm>
            <a:off x="444226" y="1554480"/>
            <a:ext cx="7071360" cy="5303520"/>
          </a:xfrm>
          <a:prstGeom prst="rect">
            <a:avLst/>
          </a:prstGeom>
        </p:spPr>
      </p:pic>
    </p:spTree>
    <p:extLst>
      <p:ext uri="{BB962C8B-B14F-4D97-AF65-F5344CB8AC3E}">
        <p14:creationId xmlns:p14="http://schemas.microsoft.com/office/powerpoint/2010/main" val="376597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Sticky notes on a wall">
            <a:extLst>
              <a:ext uri="{FF2B5EF4-FFF2-40B4-BE49-F238E27FC236}">
                <a16:creationId xmlns:a16="http://schemas.microsoft.com/office/drawing/2014/main" id="{4A2A6178-44C6-0D89-960C-B2FE8FE088DC}"/>
              </a:ext>
            </a:extLst>
          </p:cNvPr>
          <p:cNvPicPr>
            <a:picLocks noChangeAspect="1"/>
          </p:cNvPicPr>
          <p:nvPr/>
        </p:nvPicPr>
        <p:blipFill rotWithShape="1">
          <a:blip r:embed="rId3"/>
          <a:srcRect l="21055" r="21319" b="2"/>
          <a:stretch/>
        </p:blipFill>
        <p:spPr>
          <a:xfrm>
            <a:off x="3477006" y="10"/>
            <a:ext cx="5664611" cy="6856310"/>
          </a:xfrm>
          <a:prstGeom prst="rect">
            <a:avLst/>
          </a:prstGeom>
          <a:ln>
            <a:noFill/>
          </a:ln>
          <a:effectLst/>
        </p:spPr>
      </p:pic>
      <p:sp>
        <p:nvSpPr>
          <p:cNvPr id="13" name="Rectangle 12">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6392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921B7B2-F302-FB4E-B6AD-AD8DD6713750}"/>
              </a:ext>
            </a:extLst>
          </p:cNvPr>
          <p:cNvSpPr>
            <a:spLocks noGrp="1"/>
          </p:cNvSpPr>
          <p:nvPr>
            <p:ph type="title"/>
          </p:nvPr>
        </p:nvSpPr>
        <p:spPr>
          <a:xfrm>
            <a:off x="510241" y="753228"/>
            <a:ext cx="2759271" cy="1080938"/>
          </a:xfrm>
        </p:spPr>
        <p:txBody>
          <a:bodyPr>
            <a:normAutofit/>
          </a:bodyPr>
          <a:lstStyle/>
          <a:p>
            <a:r>
              <a:rPr lang="en-US" sz="2800" dirty="0"/>
              <a:t>Agenda</a:t>
            </a:r>
          </a:p>
        </p:txBody>
      </p:sp>
      <p:pic>
        <p:nvPicPr>
          <p:cNvPr id="15" name="Picture 14">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3771900" cy="202738"/>
          </a:xfrm>
          <a:prstGeom prst="rect">
            <a:avLst/>
          </a:prstGeom>
        </p:spPr>
      </p:pic>
      <p:sp>
        <p:nvSpPr>
          <p:cNvPr id="3" name="Content Placeholder 2">
            <a:extLst>
              <a:ext uri="{FF2B5EF4-FFF2-40B4-BE49-F238E27FC236}">
                <a16:creationId xmlns:a16="http://schemas.microsoft.com/office/drawing/2014/main" id="{C8EBD7BF-7DA6-2B4B-D877-A36422A7D7FF}"/>
              </a:ext>
            </a:extLst>
          </p:cNvPr>
          <p:cNvSpPr>
            <a:spLocks noGrp="1"/>
          </p:cNvSpPr>
          <p:nvPr>
            <p:ph idx="1"/>
          </p:nvPr>
        </p:nvSpPr>
        <p:spPr>
          <a:xfrm>
            <a:off x="510241" y="2336872"/>
            <a:ext cx="2686226" cy="4444927"/>
          </a:xfrm>
        </p:spPr>
        <p:txBody>
          <a:bodyPr>
            <a:normAutofit fontScale="92500" lnSpcReduction="10000"/>
          </a:bodyPr>
          <a:lstStyle/>
          <a:p>
            <a:r>
              <a:rPr lang="en-US" sz="1400" dirty="0"/>
              <a:t>Welcome</a:t>
            </a:r>
          </a:p>
          <a:p>
            <a:r>
              <a:rPr lang="en-US" sz="1400" dirty="0"/>
              <a:t>Purpose</a:t>
            </a:r>
          </a:p>
          <a:p>
            <a:r>
              <a:rPr lang="en-US" sz="1400" dirty="0"/>
              <a:t>23-24 Purchases</a:t>
            </a:r>
          </a:p>
          <a:p>
            <a:r>
              <a:rPr lang="en-US" sz="1400" dirty="0"/>
              <a:t>SLPS AIM Poster</a:t>
            </a:r>
          </a:p>
          <a:p>
            <a:r>
              <a:rPr lang="en-US" sz="1400" dirty="0"/>
              <a:t>Mo DESE’s 2015 ESSA Complaint Procedure</a:t>
            </a:r>
          </a:p>
          <a:p>
            <a:r>
              <a:rPr lang="en-US" sz="1400" dirty="0" err="1"/>
              <a:t>MoDESE’s</a:t>
            </a:r>
            <a:r>
              <a:rPr lang="en-US" sz="1400" dirty="0"/>
              <a:t> Parents Right To Know</a:t>
            </a:r>
          </a:p>
          <a:p>
            <a:r>
              <a:rPr lang="en-US" sz="1400" dirty="0"/>
              <a:t>24-25 </a:t>
            </a:r>
            <a:r>
              <a:rPr lang="en-US" sz="1400" dirty="0" err="1"/>
              <a:t>SParFEP</a:t>
            </a:r>
            <a:r>
              <a:rPr lang="en-US" sz="1400" dirty="0"/>
              <a:t> (</a:t>
            </a:r>
            <a:r>
              <a:rPr lang="en-US" sz="1400" dirty="0" err="1"/>
              <a:t>ePeGS</a:t>
            </a:r>
            <a:r>
              <a:rPr lang="en-US" sz="1400" dirty="0"/>
              <a:t> version)</a:t>
            </a:r>
          </a:p>
          <a:p>
            <a:r>
              <a:rPr lang="en-US" sz="1400" dirty="0"/>
              <a:t>24-25 School Parent/Family Compact</a:t>
            </a:r>
          </a:p>
          <a:p>
            <a:r>
              <a:rPr lang="en-US" sz="1400" dirty="0"/>
              <a:t>24-25 School-Wide Accountability Plan accessibility</a:t>
            </a:r>
          </a:p>
          <a:p>
            <a:r>
              <a:rPr lang="en-US" sz="1400" dirty="0"/>
              <a:t>Curriculum/Assessment</a:t>
            </a:r>
          </a:p>
          <a:p>
            <a:r>
              <a:rPr lang="en-US" sz="1400" dirty="0"/>
              <a:t>Open Q &amp; A</a:t>
            </a:r>
          </a:p>
          <a:p>
            <a:r>
              <a:rPr lang="en-US" sz="1400" dirty="0"/>
              <a:t>Closing</a:t>
            </a:r>
          </a:p>
        </p:txBody>
      </p:sp>
    </p:spTree>
    <p:extLst>
      <p:ext uri="{BB962C8B-B14F-4D97-AF65-F5344CB8AC3E}">
        <p14:creationId xmlns:p14="http://schemas.microsoft.com/office/powerpoint/2010/main" val="27841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5DC3-A939-687E-A132-DEA6E562797C}"/>
              </a:ext>
            </a:extLst>
          </p:cNvPr>
          <p:cNvSpPr>
            <a:spLocks noGrp="1"/>
          </p:cNvSpPr>
          <p:nvPr>
            <p:ph type="title"/>
          </p:nvPr>
        </p:nvSpPr>
        <p:spPr/>
        <p:txBody>
          <a:bodyPr/>
          <a:lstStyle/>
          <a:p>
            <a:r>
              <a:rPr lang="en-US" dirty="0"/>
              <a:t>Follow Us</a:t>
            </a:r>
          </a:p>
        </p:txBody>
      </p:sp>
      <p:pic>
        <p:nvPicPr>
          <p:cNvPr id="5" name="Content Placeholder 4" descr="A yellow and black background with icons&#10;&#10;Description automatically generated">
            <a:extLst>
              <a:ext uri="{FF2B5EF4-FFF2-40B4-BE49-F238E27FC236}">
                <a16:creationId xmlns:a16="http://schemas.microsoft.com/office/drawing/2014/main" id="{613C156A-B867-0E75-B6B5-6FB669B0B6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304800"/>
            <a:ext cx="4734093" cy="6126480"/>
          </a:xfrm>
        </p:spPr>
      </p:pic>
    </p:spTree>
    <p:extLst>
      <p:ext uri="{BB962C8B-B14F-4D97-AF65-F5344CB8AC3E}">
        <p14:creationId xmlns:p14="http://schemas.microsoft.com/office/powerpoint/2010/main" val="1178793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AE77-14D7-71E3-FD6D-9BEBD93F70A2}"/>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CA9E3F61-2497-2B38-409E-5D0E15A66B87}"/>
              </a:ext>
            </a:extLst>
          </p:cNvPr>
          <p:cNvPicPr>
            <a:picLocks noGrp="1" noChangeAspect="1"/>
          </p:cNvPicPr>
          <p:nvPr>
            <p:ph idx="1"/>
          </p:nvPr>
        </p:nvPicPr>
        <p:blipFill>
          <a:blip r:embed="rId2"/>
          <a:stretch>
            <a:fillRect/>
          </a:stretch>
        </p:blipFill>
        <p:spPr>
          <a:xfrm>
            <a:off x="762000" y="1676400"/>
            <a:ext cx="7071360" cy="5303520"/>
          </a:xfrm>
          <a:prstGeom prst="rect">
            <a:avLst/>
          </a:prstGeom>
        </p:spPr>
      </p:pic>
    </p:spTree>
    <p:extLst>
      <p:ext uri="{BB962C8B-B14F-4D97-AF65-F5344CB8AC3E}">
        <p14:creationId xmlns:p14="http://schemas.microsoft.com/office/powerpoint/2010/main" val="301631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CDD8-084E-A76A-B5FF-B7998AC5DD5E}"/>
              </a:ext>
            </a:extLst>
          </p:cNvPr>
          <p:cNvSpPr>
            <a:spLocks noGrp="1"/>
          </p:cNvSpPr>
          <p:nvPr>
            <p:ph type="title"/>
          </p:nvPr>
        </p:nvSpPr>
        <p:spPr>
          <a:xfrm>
            <a:off x="510240" y="753228"/>
            <a:ext cx="7210396" cy="1080938"/>
          </a:xfrm>
        </p:spPr>
        <p:txBody>
          <a:bodyPr>
            <a:normAutofit/>
          </a:bodyPr>
          <a:lstStyle/>
          <a:p>
            <a:r>
              <a:rPr lang="en-US" dirty="0"/>
              <a:t>Purpose</a:t>
            </a:r>
          </a:p>
        </p:txBody>
      </p:sp>
      <p:sp>
        <p:nvSpPr>
          <p:cNvPr id="3" name="Content Placeholder 2">
            <a:extLst>
              <a:ext uri="{FF2B5EF4-FFF2-40B4-BE49-F238E27FC236}">
                <a16:creationId xmlns:a16="http://schemas.microsoft.com/office/drawing/2014/main" id="{2B2CA173-2583-79B3-B53C-742DA72EEED9}"/>
              </a:ext>
            </a:extLst>
          </p:cNvPr>
          <p:cNvSpPr>
            <a:spLocks noGrp="1"/>
          </p:cNvSpPr>
          <p:nvPr>
            <p:ph idx="1"/>
          </p:nvPr>
        </p:nvSpPr>
        <p:spPr>
          <a:xfrm>
            <a:off x="510241" y="2336873"/>
            <a:ext cx="2617006" cy="3599316"/>
          </a:xfrm>
        </p:spPr>
        <p:txBody>
          <a:bodyPr>
            <a:normAutofit/>
          </a:bodyPr>
          <a:lstStyle/>
          <a:p>
            <a:pPr marL="0" lvl="0" indent="0">
              <a:spcBef>
                <a:spcPts val="0"/>
              </a:spcBef>
              <a:buClr>
                <a:schemeClr val="dk1"/>
              </a:buClr>
              <a:buSzPts val="2400"/>
              <a:buNone/>
            </a:pPr>
            <a:r>
              <a:rPr lang="en-US" b="1" dirty="0"/>
              <a:t>Title I.A schools must inform parents and families of our school’s</a:t>
            </a:r>
          </a:p>
          <a:p>
            <a:pPr marL="342900" lvl="0" indent="-342900">
              <a:spcBef>
                <a:spcPts val="0"/>
              </a:spcBef>
              <a:buClr>
                <a:schemeClr val="dk1"/>
              </a:buClr>
              <a:buSzPts val="2400"/>
              <a:buAutoNum type="arabicPeriod"/>
            </a:pPr>
            <a:r>
              <a:rPr lang="en-US" sz="1600" b="1" dirty="0"/>
              <a:t>Participation in Title I.A.</a:t>
            </a:r>
          </a:p>
          <a:p>
            <a:pPr marL="342900" lvl="0" indent="-342900">
              <a:spcBef>
                <a:spcPts val="0"/>
              </a:spcBef>
              <a:buClr>
                <a:schemeClr val="dk1"/>
              </a:buClr>
              <a:buSzPts val="2400"/>
              <a:buAutoNum type="arabicPeriod"/>
            </a:pPr>
            <a:r>
              <a:rPr lang="en-US" sz="1600" b="1" dirty="0"/>
              <a:t>Explain Title I.A. requirements, and</a:t>
            </a:r>
          </a:p>
          <a:p>
            <a:pPr marL="342900" lvl="0" indent="-342900">
              <a:spcBef>
                <a:spcPts val="0"/>
              </a:spcBef>
              <a:buClr>
                <a:schemeClr val="dk1"/>
              </a:buClr>
              <a:buSzPts val="2400"/>
              <a:buAutoNum type="arabicPeriod"/>
            </a:pPr>
            <a:r>
              <a:rPr lang="en-US" sz="1600" b="1" dirty="0"/>
              <a:t>State your rights as parents and family members to be involved.</a:t>
            </a:r>
            <a:endParaRPr lang="en-US" sz="1600" dirty="0"/>
          </a:p>
        </p:txBody>
      </p:sp>
      <p:pic>
        <p:nvPicPr>
          <p:cNvPr id="7" name="Graphic 6" descr="Classroom">
            <a:extLst>
              <a:ext uri="{FF2B5EF4-FFF2-40B4-BE49-F238E27FC236}">
                <a16:creationId xmlns:a16="http://schemas.microsoft.com/office/drawing/2014/main" id="{53174211-E220-E19E-3296-FBC4673435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6246" y="2336800"/>
            <a:ext cx="3598863" cy="359886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17339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lex maths formulae on a blackboard">
            <a:extLst>
              <a:ext uri="{FF2B5EF4-FFF2-40B4-BE49-F238E27FC236}">
                <a16:creationId xmlns:a16="http://schemas.microsoft.com/office/drawing/2014/main" id="{4D63760D-7AD5-760F-D746-45E84651B716}"/>
              </a:ext>
            </a:extLst>
          </p:cNvPr>
          <p:cNvPicPr>
            <a:picLocks noChangeAspect="1"/>
          </p:cNvPicPr>
          <p:nvPr/>
        </p:nvPicPr>
        <p:blipFill rotWithShape="1">
          <a:blip r:embed="rId2">
            <a:alphaModFix amt="15000"/>
            <a:grayscl/>
          </a:blip>
          <a:srcRect r="2665" b="-1"/>
          <a:stretch/>
        </p:blipFill>
        <p:spPr>
          <a:xfrm>
            <a:off x="-456561" y="753227"/>
            <a:ext cx="9143999" cy="6858001"/>
          </a:xfrm>
          <a:prstGeom prst="rect">
            <a:avLst/>
          </a:prstGeom>
        </p:spPr>
      </p:pic>
      <p:pic>
        <p:nvPicPr>
          <p:cNvPr id="11" name="Picture 10">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sp>
        <p:nvSpPr>
          <p:cNvPr id="13" name="Rectangle 12">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1A4A05E-8FA1-52AA-096F-8423C4F564AE}"/>
              </a:ext>
            </a:extLst>
          </p:cNvPr>
          <p:cNvSpPr>
            <a:spLocks noGrp="1"/>
          </p:cNvSpPr>
          <p:nvPr>
            <p:ph type="title"/>
          </p:nvPr>
        </p:nvSpPr>
        <p:spPr>
          <a:xfrm>
            <a:off x="510240" y="753228"/>
            <a:ext cx="7210396" cy="1080938"/>
          </a:xfrm>
        </p:spPr>
        <p:txBody>
          <a:bodyPr>
            <a:normAutofit/>
          </a:bodyPr>
          <a:lstStyle/>
          <a:p>
            <a:r>
              <a:rPr lang="en-US" dirty="0"/>
              <a:t>What is Title I?</a:t>
            </a:r>
          </a:p>
        </p:txBody>
      </p:sp>
      <p:pic>
        <p:nvPicPr>
          <p:cNvPr id="15" name="Picture 14">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7" name="Rectangle 16">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69500D0-60E3-E4E9-DD59-43D443F40950}"/>
              </a:ext>
            </a:extLst>
          </p:cNvPr>
          <p:cNvSpPr>
            <a:spLocks noGrp="1"/>
          </p:cNvSpPr>
          <p:nvPr>
            <p:ph idx="1"/>
          </p:nvPr>
        </p:nvSpPr>
        <p:spPr>
          <a:xfrm>
            <a:off x="510240" y="2336873"/>
            <a:ext cx="7210396" cy="3395060"/>
          </a:xfrm>
        </p:spPr>
        <p:txBody>
          <a:bodyPr anchor="ctr">
            <a:normAutofit/>
          </a:bodyPr>
          <a:lstStyle/>
          <a:p>
            <a:pPr marL="101600" marR="0" lvl="0" indent="0" rtl="0">
              <a:spcBef>
                <a:spcPts val="400"/>
              </a:spcBef>
              <a:spcAft>
                <a:spcPts val="0"/>
              </a:spcAft>
              <a:buSzPts val="2000"/>
              <a:buNone/>
            </a:pPr>
            <a:r>
              <a:rPr lang="en-US" sz="1700">
                <a:latin typeface="Verdana"/>
                <a:ea typeface="Verdana"/>
                <a:cs typeface="Verdana"/>
                <a:sym typeface="Verdana"/>
              </a:rPr>
              <a:t>The purpose of Title I is to provide ALL children “significant opportunity to receive fair, equitable, and high-quality education to close achievement gaps.”</a:t>
            </a:r>
            <a:endParaRPr lang="en-US" sz="1700"/>
          </a:p>
          <a:p>
            <a:pPr marL="101600" marR="0" lvl="0" indent="0" rtl="0">
              <a:spcBef>
                <a:spcPts val="400"/>
              </a:spcBef>
              <a:spcAft>
                <a:spcPts val="0"/>
              </a:spcAft>
              <a:buSzPts val="2000"/>
              <a:buNone/>
            </a:pPr>
            <a:endParaRPr lang="en-US" sz="1700">
              <a:latin typeface="Verdana"/>
              <a:ea typeface="Verdana"/>
              <a:cs typeface="Verdana"/>
              <a:sym typeface="Verdana"/>
            </a:endParaRPr>
          </a:p>
          <a:p>
            <a:pPr marL="101600" marR="0" lvl="0" indent="0" rtl="0">
              <a:spcBef>
                <a:spcPts val="400"/>
              </a:spcBef>
              <a:spcAft>
                <a:spcPts val="0"/>
              </a:spcAft>
              <a:buSzPts val="2000"/>
              <a:buNone/>
            </a:pPr>
            <a:r>
              <a:rPr lang="en-US" sz="1700">
                <a:latin typeface="Verdana"/>
                <a:ea typeface="Verdana"/>
                <a:cs typeface="Verdana"/>
                <a:sym typeface="Verdana"/>
              </a:rPr>
              <a:t>As a Schoolwide program our school must develop a plan describing the services it will provide based on a comprehensive assessment of the school’s needs.  This needs assessment must take into account the academic achievement of all students, particularly the needs of students struggling to meet state academic standards and any other factors as determined by the school district.</a:t>
            </a:r>
            <a:endParaRPr lang="en-US" sz="1700"/>
          </a:p>
          <a:p>
            <a:endParaRPr lang="en-US" sz="1700"/>
          </a:p>
        </p:txBody>
      </p:sp>
    </p:spTree>
    <p:extLst>
      <p:ext uri="{BB962C8B-B14F-4D97-AF65-F5344CB8AC3E}">
        <p14:creationId xmlns:p14="http://schemas.microsoft.com/office/powerpoint/2010/main" val="287210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y plastic numbers">
            <a:extLst>
              <a:ext uri="{FF2B5EF4-FFF2-40B4-BE49-F238E27FC236}">
                <a16:creationId xmlns:a16="http://schemas.microsoft.com/office/drawing/2014/main" id="{E011EA5B-1ED0-922B-4053-F152F875BAC7}"/>
              </a:ext>
            </a:extLst>
          </p:cNvPr>
          <p:cNvPicPr>
            <a:picLocks noChangeAspect="1"/>
          </p:cNvPicPr>
          <p:nvPr/>
        </p:nvPicPr>
        <p:blipFill rotWithShape="1">
          <a:blip r:embed="rId2">
            <a:alphaModFix amt="15000"/>
            <a:grayscl/>
          </a:blip>
          <a:srcRect r="10999" b="-2"/>
          <a:stretch/>
        </p:blipFill>
        <p:spPr>
          <a:xfrm>
            <a:off x="-456561" y="753227"/>
            <a:ext cx="9143999" cy="6858001"/>
          </a:xfrm>
          <a:prstGeom prst="rect">
            <a:avLst/>
          </a:prstGeom>
        </p:spPr>
      </p:pic>
      <p:pic>
        <p:nvPicPr>
          <p:cNvPr id="11" name="Picture 10">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sp>
        <p:nvSpPr>
          <p:cNvPr id="13" name="Rectangle 12">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389943B-F485-E72A-D832-4DD26578B9DB}"/>
              </a:ext>
            </a:extLst>
          </p:cNvPr>
          <p:cNvSpPr>
            <a:spLocks noGrp="1"/>
          </p:cNvSpPr>
          <p:nvPr>
            <p:ph type="title"/>
          </p:nvPr>
        </p:nvSpPr>
        <p:spPr>
          <a:xfrm>
            <a:off x="510240" y="753228"/>
            <a:ext cx="7210396" cy="1080938"/>
          </a:xfrm>
        </p:spPr>
        <p:txBody>
          <a:bodyPr>
            <a:normAutofit/>
          </a:bodyPr>
          <a:lstStyle/>
          <a:p>
            <a:r>
              <a:rPr lang="en-US" dirty="0"/>
              <a:t>Title I Schools</a:t>
            </a:r>
          </a:p>
        </p:txBody>
      </p:sp>
      <p:pic>
        <p:nvPicPr>
          <p:cNvPr id="15" name="Picture 14">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7" name="Rectangle 16">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47AC237-E7A5-090D-3C6D-98ACF8BD0D3D}"/>
              </a:ext>
            </a:extLst>
          </p:cNvPr>
          <p:cNvSpPr>
            <a:spLocks noGrp="1"/>
          </p:cNvSpPr>
          <p:nvPr>
            <p:ph idx="1"/>
          </p:nvPr>
        </p:nvSpPr>
        <p:spPr>
          <a:xfrm>
            <a:off x="510240" y="2336873"/>
            <a:ext cx="7210396" cy="3395060"/>
          </a:xfrm>
        </p:spPr>
        <p:txBody>
          <a:bodyPr anchor="ctr">
            <a:normAutofit/>
          </a:bodyPr>
          <a:lstStyle/>
          <a:p>
            <a:pPr marL="101600" marR="0" lvl="0" indent="0" rtl="0">
              <a:spcBef>
                <a:spcPts val="400"/>
              </a:spcBef>
              <a:spcAft>
                <a:spcPts val="0"/>
              </a:spcAft>
              <a:buSzPts val="2000"/>
              <a:buNone/>
            </a:pPr>
            <a:r>
              <a:rPr lang="en-US" sz="1700">
                <a:latin typeface="Verdana"/>
                <a:ea typeface="Verdana"/>
                <a:cs typeface="Verdana"/>
                <a:sym typeface="Verdana"/>
              </a:rPr>
              <a:t>Title I Schoolwide programs are required to. . .</a:t>
            </a:r>
            <a:endParaRPr lang="en-US" sz="1700"/>
          </a:p>
          <a:p>
            <a:pPr marL="444500" lvl="0" indent="-342900" rtl="0">
              <a:spcBef>
                <a:spcPts val="400"/>
              </a:spcBef>
              <a:spcAft>
                <a:spcPts val="0"/>
              </a:spcAft>
              <a:buSzPts val="2000"/>
              <a:buChar char="•"/>
            </a:pPr>
            <a:r>
              <a:rPr lang="en-US" sz="1700">
                <a:latin typeface="Verdana"/>
                <a:ea typeface="Verdana"/>
                <a:cs typeface="Verdana"/>
                <a:sym typeface="Verdana"/>
              </a:rPr>
              <a:t>Jointly develop with, and distribute to parents and family members a written </a:t>
            </a:r>
            <a:r>
              <a:rPr lang="en-US" sz="1700" b="1" u="sng">
                <a:latin typeface="Verdana"/>
                <a:ea typeface="Verdana"/>
                <a:cs typeface="Verdana"/>
                <a:sym typeface="Verdana"/>
              </a:rPr>
              <a:t>Parent and Family Engagement Policy</a:t>
            </a:r>
            <a:r>
              <a:rPr lang="en-US" sz="1700">
                <a:latin typeface="Verdana"/>
                <a:ea typeface="Verdana"/>
                <a:cs typeface="Verdana"/>
                <a:sym typeface="Verdana"/>
              </a:rPr>
              <a:t> and update annually.</a:t>
            </a:r>
            <a:endParaRPr lang="en-US" sz="1700"/>
          </a:p>
          <a:p>
            <a:pPr marL="444500" lvl="0" indent="-342900" rtl="0">
              <a:spcBef>
                <a:spcPts val="400"/>
              </a:spcBef>
              <a:spcAft>
                <a:spcPts val="0"/>
              </a:spcAft>
              <a:buSzPts val="2000"/>
              <a:buChar char="•"/>
            </a:pPr>
            <a:r>
              <a:rPr lang="en-US" sz="1700">
                <a:latin typeface="Verdana"/>
                <a:ea typeface="Verdana"/>
                <a:cs typeface="Verdana"/>
                <a:sym typeface="Verdana"/>
              </a:rPr>
              <a:t>Convene an annual </a:t>
            </a:r>
            <a:r>
              <a:rPr lang="en-US" sz="1700" b="1" u="sng">
                <a:latin typeface="Verdana"/>
                <a:ea typeface="Verdana"/>
                <a:cs typeface="Verdana"/>
                <a:sym typeface="Verdana"/>
              </a:rPr>
              <a:t>Title I Meeting</a:t>
            </a:r>
            <a:r>
              <a:rPr lang="en-US" sz="1700">
                <a:latin typeface="Verdana"/>
                <a:ea typeface="Verdana"/>
                <a:cs typeface="Verdana"/>
                <a:sym typeface="Verdana"/>
              </a:rPr>
              <a:t> to inform parents of their school’s participation in Title I and explain Title I requirements and the rights of parents to be involved.</a:t>
            </a:r>
            <a:endParaRPr lang="en-US" sz="1700"/>
          </a:p>
          <a:p>
            <a:pPr marL="444500" lvl="0" indent="-342900" rtl="0">
              <a:spcBef>
                <a:spcPts val="400"/>
              </a:spcBef>
              <a:spcAft>
                <a:spcPts val="0"/>
              </a:spcAft>
              <a:buSzPts val="2000"/>
              <a:buChar char="•"/>
            </a:pPr>
            <a:r>
              <a:rPr lang="en-US" sz="1700">
                <a:latin typeface="Verdana"/>
                <a:ea typeface="Verdana"/>
                <a:cs typeface="Verdana"/>
                <a:sym typeface="Verdana"/>
              </a:rPr>
              <a:t>Involve parents in an organized, ongoing and timely way in the planning, review and improvement of Title I programs.</a:t>
            </a:r>
            <a:endParaRPr lang="en-US" sz="1700"/>
          </a:p>
          <a:p>
            <a:pPr marL="444500" lvl="0" indent="-342900" rtl="0">
              <a:spcBef>
                <a:spcPts val="400"/>
              </a:spcBef>
              <a:spcAft>
                <a:spcPts val="0"/>
              </a:spcAft>
              <a:buSzPts val="2000"/>
              <a:buChar char="•"/>
            </a:pPr>
            <a:r>
              <a:rPr lang="en-US" sz="1700">
                <a:latin typeface="Verdana"/>
                <a:ea typeface="Verdana"/>
                <a:cs typeface="Verdana"/>
                <a:sym typeface="Verdana"/>
              </a:rPr>
              <a:t>Provide parents timely notification about programs under Title I.</a:t>
            </a:r>
            <a:endParaRPr lang="en-US" sz="1700"/>
          </a:p>
          <a:p>
            <a:pPr marL="444500" lvl="0" indent="-342900" rtl="0">
              <a:spcBef>
                <a:spcPts val="400"/>
              </a:spcBef>
              <a:spcAft>
                <a:spcPts val="0"/>
              </a:spcAft>
              <a:buSzPts val="2000"/>
              <a:buChar char="•"/>
            </a:pPr>
            <a:r>
              <a:rPr lang="en-US" sz="1700">
                <a:latin typeface="Verdana"/>
                <a:ea typeface="Verdana"/>
                <a:cs typeface="Verdana"/>
                <a:sym typeface="Verdana"/>
              </a:rPr>
              <a:t>Jointly develop with parents a school-parent compact and distribute annually.</a:t>
            </a:r>
          </a:p>
          <a:p>
            <a:endParaRPr lang="en-US" sz="1700"/>
          </a:p>
        </p:txBody>
      </p:sp>
    </p:spTree>
    <p:extLst>
      <p:ext uri="{BB962C8B-B14F-4D97-AF65-F5344CB8AC3E}">
        <p14:creationId xmlns:p14="http://schemas.microsoft.com/office/powerpoint/2010/main" val="417522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4" name="Picture 13">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6" name="Rectangle 15">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ectangle 23">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14CBCE1-57A1-9BE2-CF7D-1A7FBFBA21CF}"/>
              </a:ext>
            </a:extLst>
          </p:cNvPr>
          <p:cNvSpPr>
            <a:spLocks noGrp="1"/>
          </p:cNvSpPr>
          <p:nvPr>
            <p:ph type="title"/>
          </p:nvPr>
        </p:nvSpPr>
        <p:spPr>
          <a:xfrm>
            <a:off x="510240" y="753228"/>
            <a:ext cx="7210396" cy="1080938"/>
          </a:xfrm>
        </p:spPr>
        <p:txBody>
          <a:bodyPr vert="horz" lIns="91440" tIns="45720" rIns="91440" bIns="45720" rtlCol="0" anchor="ctr">
            <a:normAutofit/>
          </a:bodyPr>
          <a:lstStyle/>
          <a:p>
            <a:r>
              <a:rPr lang="en-US" dirty="0"/>
              <a:t>Title I Funds</a:t>
            </a:r>
          </a:p>
        </p:txBody>
      </p:sp>
      <p:sp>
        <p:nvSpPr>
          <p:cNvPr id="26" name="Rectangle 25">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782955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0" name="Picture 29">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32" name="Picture 31">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3" name="Content Placeholder 2">
            <a:extLst>
              <a:ext uri="{FF2B5EF4-FFF2-40B4-BE49-F238E27FC236}">
                <a16:creationId xmlns:a16="http://schemas.microsoft.com/office/drawing/2014/main" id="{158D8263-E156-BF76-48AA-88B0BABF0B81}"/>
              </a:ext>
            </a:extLst>
          </p:cNvPr>
          <p:cNvSpPr>
            <a:spLocks noGrp="1"/>
          </p:cNvSpPr>
          <p:nvPr>
            <p:ph sz="half" idx="1"/>
          </p:nvPr>
        </p:nvSpPr>
        <p:spPr>
          <a:xfrm>
            <a:off x="685800" y="2427478"/>
            <a:ext cx="3287183" cy="3160661"/>
          </a:xfrm>
        </p:spPr>
        <p:txBody>
          <a:bodyPr>
            <a:normAutofit fontScale="92500"/>
          </a:bodyPr>
          <a:lstStyle/>
          <a:p>
            <a:pPr marL="198882" indent="-198882" algn="ctr" defTabSz="795528">
              <a:spcBef>
                <a:spcPts val="870"/>
              </a:spcBef>
            </a:pPr>
            <a:r>
              <a:rPr lang="en-US" sz="2088" kern="1200" dirty="0">
                <a:solidFill>
                  <a:schemeClr val="tx1"/>
                </a:solidFill>
                <a:latin typeface="+mn-lt"/>
                <a:ea typeface="+mn-ea"/>
                <a:cs typeface="+mn-cs"/>
              </a:rPr>
              <a:t>Schoolwide 23-24</a:t>
            </a:r>
          </a:p>
          <a:p>
            <a:pPr marL="0" indent="0" algn="ctr" defTabSz="795528">
              <a:spcBef>
                <a:spcPts val="870"/>
              </a:spcBef>
              <a:buNone/>
            </a:pPr>
            <a:r>
              <a:rPr lang="en-US" sz="2088" kern="1200" dirty="0">
                <a:solidFill>
                  <a:schemeClr val="tx1"/>
                </a:solidFill>
                <a:latin typeface="+mn-lt"/>
                <a:ea typeface="+mn-ea"/>
                <a:cs typeface="+mn-cs"/>
              </a:rPr>
              <a:t>$92,784.84</a:t>
            </a:r>
          </a:p>
          <a:p>
            <a:pPr marL="198882" indent="-198882" algn="ctr" defTabSz="795528">
              <a:spcBef>
                <a:spcPts val="870"/>
              </a:spcBef>
            </a:pPr>
            <a:r>
              <a:rPr lang="en-US" sz="2400" kern="1200" dirty="0">
                <a:solidFill>
                  <a:schemeClr val="tx1"/>
                </a:solidFill>
                <a:latin typeface="+mn-lt"/>
                <a:ea typeface="+mn-ea"/>
                <a:cs typeface="+mn-cs"/>
              </a:rPr>
              <a:t>Schoolwide 24-25</a:t>
            </a:r>
          </a:p>
          <a:p>
            <a:pPr marL="0" indent="0" algn="ctr" defTabSz="795528">
              <a:spcBef>
                <a:spcPts val="870"/>
              </a:spcBef>
              <a:buNone/>
            </a:pPr>
            <a:r>
              <a:rPr lang="en-US" sz="2400" kern="1200" dirty="0">
                <a:solidFill>
                  <a:schemeClr val="tx1"/>
                </a:solidFill>
                <a:latin typeface="+mn-lt"/>
                <a:ea typeface="+mn-ea"/>
                <a:cs typeface="+mn-cs"/>
              </a:rPr>
              <a:t>$53,056.73</a:t>
            </a:r>
          </a:p>
          <a:p>
            <a:pPr marL="0" indent="0" algn="ctr" defTabSz="795528">
              <a:spcBef>
                <a:spcPts val="870"/>
              </a:spcBef>
              <a:buNone/>
            </a:pPr>
            <a:endParaRPr lang="en-US" dirty="0"/>
          </a:p>
          <a:p>
            <a:pPr marL="0" indent="0" algn="ctr" defTabSz="795528">
              <a:spcBef>
                <a:spcPts val="870"/>
              </a:spcBef>
              <a:buNone/>
            </a:pPr>
            <a:r>
              <a:rPr lang="en-US" dirty="0"/>
              <a:t>Difference=$</a:t>
            </a:r>
            <a:r>
              <a:rPr lang="en-US" dirty="0">
                <a:highlight>
                  <a:srgbClr val="FF0000"/>
                </a:highlight>
              </a:rPr>
              <a:t>39,728.11</a:t>
            </a:r>
          </a:p>
          <a:p>
            <a:pPr marL="0" indent="0" algn="ctr" defTabSz="795528">
              <a:spcBef>
                <a:spcPts val="870"/>
              </a:spcBef>
              <a:buNone/>
            </a:pPr>
            <a:endParaRPr lang="en-US" dirty="0"/>
          </a:p>
        </p:txBody>
      </p:sp>
      <p:sp>
        <p:nvSpPr>
          <p:cNvPr id="4" name="Content Placeholder 3">
            <a:extLst>
              <a:ext uri="{FF2B5EF4-FFF2-40B4-BE49-F238E27FC236}">
                <a16:creationId xmlns:a16="http://schemas.microsoft.com/office/drawing/2014/main" id="{7E59A8F6-7DDF-EC4F-B4A5-0F5B1B634A38}"/>
              </a:ext>
            </a:extLst>
          </p:cNvPr>
          <p:cNvSpPr>
            <a:spLocks noGrp="1"/>
          </p:cNvSpPr>
          <p:nvPr>
            <p:ph sz="half" idx="2"/>
          </p:nvPr>
        </p:nvSpPr>
        <p:spPr>
          <a:xfrm>
            <a:off x="4122115" y="2427478"/>
            <a:ext cx="2950213" cy="3160661"/>
          </a:xfrm>
        </p:spPr>
        <p:txBody>
          <a:bodyPr>
            <a:normAutofit fontScale="92500"/>
          </a:bodyPr>
          <a:lstStyle/>
          <a:p>
            <a:pPr marL="198882" indent="-198882" algn="ctr" defTabSz="795528">
              <a:spcBef>
                <a:spcPts val="870"/>
              </a:spcBef>
            </a:pPr>
            <a:r>
              <a:rPr lang="en-US" sz="2088" kern="1200" dirty="0">
                <a:solidFill>
                  <a:schemeClr val="tx1"/>
                </a:solidFill>
                <a:latin typeface="+mn-lt"/>
                <a:ea typeface="+mn-ea"/>
                <a:cs typeface="+mn-cs"/>
              </a:rPr>
              <a:t>Parental Involvement 23-24</a:t>
            </a:r>
          </a:p>
          <a:p>
            <a:pPr marL="0" indent="0" algn="ctr" defTabSz="795528">
              <a:spcBef>
                <a:spcPts val="870"/>
              </a:spcBef>
              <a:buNone/>
            </a:pPr>
            <a:r>
              <a:rPr lang="en-US" sz="2088" kern="1200" dirty="0">
                <a:solidFill>
                  <a:schemeClr val="tx1"/>
                </a:solidFill>
                <a:latin typeface="+mn-lt"/>
                <a:ea typeface="+mn-ea"/>
                <a:cs typeface="+mn-cs"/>
              </a:rPr>
              <a:t>$3,413.42</a:t>
            </a:r>
          </a:p>
          <a:p>
            <a:pPr marL="198882" indent="-198882" algn="ctr" defTabSz="795528">
              <a:spcBef>
                <a:spcPts val="870"/>
              </a:spcBef>
            </a:pPr>
            <a:r>
              <a:rPr lang="en-US" sz="2400" kern="1200" dirty="0">
                <a:solidFill>
                  <a:schemeClr val="tx1"/>
                </a:solidFill>
                <a:latin typeface="+mn-lt"/>
                <a:ea typeface="+mn-ea"/>
                <a:cs typeface="+mn-cs"/>
              </a:rPr>
              <a:t>Parental Involvement 24-25</a:t>
            </a:r>
          </a:p>
          <a:p>
            <a:pPr marL="0" indent="0" algn="ctr" defTabSz="795528">
              <a:spcBef>
                <a:spcPts val="870"/>
              </a:spcBef>
              <a:buNone/>
            </a:pPr>
            <a:r>
              <a:rPr lang="en-US" sz="2400" kern="1200" dirty="0">
                <a:solidFill>
                  <a:schemeClr val="tx1"/>
                </a:solidFill>
                <a:latin typeface="+mn-lt"/>
                <a:ea typeface="+mn-ea"/>
                <a:cs typeface="+mn-cs"/>
              </a:rPr>
              <a:t>$913.72</a:t>
            </a:r>
          </a:p>
          <a:p>
            <a:pPr marL="0" indent="0" algn="ctr" defTabSz="795528">
              <a:spcBef>
                <a:spcPts val="870"/>
              </a:spcBef>
              <a:buNone/>
            </a:pPr>
            <a:endParaRPr lang="en-US" dirty="0"/>
          </a:p>
          <a:p>
            <a:pPr marL="0" indent="0" algn="ctr" defTabSz="795528">
              <a:spcBef>
                <a:spcPts val="870"/>
              </a:spcBef>
              <a:buNone/>
            </a:pPr>
            <a:r>
              <a:rPr lang="en-US" dirty="0"/>
              <a:t>Difference=$</a:t>
            </a:r>
            <a:r>
              <a:rPr lang="en-US" dirty="0">
                <a:highlight>
                  <a:srgbClr val="FF0000"/>
                </a:highlight>
              </a:rPr>
              <a:t>2499.70</a:t>
            </a:r>
          </a:p>
          <a:p>
            <a:pPr marL="0" indent="0" algn="ctr" defTabSz="795528">
              <a:spcBef>
                <a:spcPts val="870"/>
              </a:spcBef>
              <a:buNone/>
            </a:pPr>
            <a:endParaRPr lang="en-US" dirty="0"/>
          </a:p>
        </p:txBody>
      </p:sp>
    </p:spTree>
    <p:extLst>
      <p:ext uri="{BB962C8B-B14F-4D97-AF65-F5344CB8AC3E}">
        <p14:creationId xmlns:p14="http://schemas.microsoft.com/office/powerpoint/2010/main" val="75914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BBEF-4EB9-547F-63AF-CDFA07E30C8B}"/>
              </a:ext>
            </a:extLst>
          </p:cNvPr>
          <p:cNvSpPr>
            <a:spLocks noGrp="1"/>
          </p:cNvSpPr>
          <p:nvPr>
            <p:ph type="title"/>
          </p:nvPr>
        </p:nvSpPr>
        <p:spPr/>
        <p:txBody>
          <a:bodyPr>
            <a:normAutofit/>
          </a:bodyPr>
          <a:lstStyle/>
          <a:p>
            <a:pPr eaLnBrk="1" fontAlgn="auto" hangingPunct="1">
              <a:spcAft>
                <a:spcPts val="0"/>
              </a:spcAft>
              <a:defRPr/>
            </a:pPr>
            <a:r>
              <a:rPr lang="en-US" dirty="0"/>
              <a:t>Title I Program Funding</a:t>
            </a:r>
          </a:p>
        </p:txBody>
      </p:sp>
      <p:sp>
        <p:nvSpPr>
          <p:cNvPr id="10243" name="Content Placeholder 2">
            <a:extLst>
              <a:ext uri="{FF2B5EF4-FFF2-40B4-BE49-F238E27FC236}">
                <a16:creationId xmlns:a16="http://schemas.microsoft.com/office/drawing/2014/main" id="{8FD8BDE5-444C-93AA-3858-AA4F66152069}"/>
              </a:ext>
            </a:extLst>
          </p:cNvPr>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endParaRPr lang="en-US" altLang="en-US" dirty="0"/>
          </a:p>
          <a:p>
            <a:pPr marL="274320" indent="-274320" eaLnBrk="1" fontAlgn="auto" hangingPunct="1">
              <a:spcAft>
                <a:spcPts val="0"/>
              </a:spcAft>
              <a:buClr>
                <a:schemeClr val="accent3"/>
              </a:buClr>
              <a:buFont typeface="Wingdings 2"/>
              <a:buChar char=""/>
              <a:defRPr/>
            </a:pPr>
            <a:endParaRPr lang="en-US" altLang="en-US" dirty="0"/>
          </a:p>
          <a:p>
            <a:pPr marL="274320" indent="-274320" algn="ctr" eaLnBrk="1" fontAlgn="auto" hangingPunct="1">
              <a:spcAft>
                <a:spcPts val="0"/>
              </a:spcAft>
              <a:buClr>
                <a:schemeClr val="accent3"/>
              </a:buClr>
              <a:buFont typeface="Wingdings 2" panose="05020102010507070707" pitchFamily="18" charset="2"/>
              <a:buNone/>
              <a:defRPr/>
            </a:pPr>
            <a:r>
              <a:rPr lang="en-US" altLang="en-US" dirty="0"/>
              <a:t>	</a:t>
            </a:r>
            <a:r>
              <a:rPr lang="en-US" altLang="en-US" b="1" dirty="0"/>
              <a:t>SLPS Method…</a:t>
            </a:r>
          </a:p>
          <a:p>
            <a:pPr marL="274320" indent="-274320" eaLnBrk="1" fontAlgn="auto" hangingPunct="1">
              <a:spcAft>
                <a:spcPts val="0"/>
              </a:spcAft>
              <a:buClr>
                <a:schemeClr val="accent3"/>
              </a:buClr>
              <a:buFont typeface="Wingdings 2"/>
              <a:buChar char=""/>
              <a:defRPr/>
            </a:pPr>
            <a:r>
              <a:rPr lang="en-US" altLang="en-US" dirty="0"/>
              <a:t>School wide programs use funds and resources to upgrade the entire educational program of the school in order to raise the academic achievement for all students. </a:t>
            </a:r>
          </a:p>
        </p:txBody>
      </p:sp>
      <p:pic>
        <p:nvPicPr>
          <p:cNvPr id="14340" name="Picture 6">
            <a:extLst>
              <a:ext uri="{FF2B5EF4-FFF2-40B4-BE49-F238E27FC236}">
                <a16:creationId xmlns:a16="http://schemas.microsoft.com/office/drawing/2014/main" id="{EDD054BE-FB61-E3E3-78B7-3556EE2CF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09763"/>
            <a:ext cx="14287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7">
            <a:extLst>
              <a:ext uri="{FF2B5EF4-FFF2-40B4-BE49-F238E27FC236}">
                <a16:creationId xmlns:a16="http://schemas.microsoft.com/office/drawing/2014/main" id="{216AE4B0-ECAA-AE09-3618-D7E4A039C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14287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1BD7-6BA9-7889-2903-0E993BE71C6F}"/>
              </a:ext>
            </a:extLst>
          </p:cNvPr>
          <p:cNvSpPr>
            <a:spLocks noGrp="1"/>
          </p:cNvSpPr>
          <p:nvPr>
            <p:ph type="title"/>
          </p:nvPr>
        </p:nvSpPr>
        <p:spPr/>
        <p:txBody>
          <a:bodyPr/>
          <a:lstStyle/>
          <a:p>
            <a:r>
              <a:rPr lang="en-US" dirty="0"/>
              <a:t>Title I Funds</a:t>
            </a:r>
          </a:p>
        </p:txBody>
      </p:sp>
      <p:pic>
        <p:nvPicPr>
          <p:cNvPr id="4" name="Content Placeholder 3">
            <a:extLst>
              <a:ext uri="{FF2B5EF4-FFF2-40B4-BE49-F238E27FC236}">
                <a16:creationId xmlns:a16="http://schemas.microsoft.com/office/drawing/2014/main" id="{9BE27F88-B1B5-85AC-F18E-E32C39519CB7}"/>
              </a:ext>
            </a:extLst>
          </p:cNvPr>
          <p:cNvPicPr>
            <a:picLocks noGrp="1" noChangeAspect="1"/>
          </p:cNvPicPr>
          <p:nvPr>
            <p:ph idx="1"/>
          </p:nvPr>
        </p:nvPicPr>
        <p:blipFill rotWithShape="1">
          <a:blip r:embed="rId2"/>
          <a:srcRect l="6809" t="4941" r="13790" b="28946"/>
          <a:stretch/>
        </p:blipFill>
        <p:spPr>
          <a:xfrm>
            <a:off x="762000" y="2057400"/>
            <a:ext cx="6222999" cy="3886200"/>
          </a:xfrm>
          <a:prstGeom prst="rect">
            <a:avLst/>
          </a:prstGeom>
        </p:spPr>
      </p:pic>
    </p:spTree>
    <p:extLst>
      <p:ext uri="{BB962C8B-B14F-4D97-AF65-F5344CB8AC3E}">
        <p14:creationId xmlns:p14="http://schemas.microsoft.com/office/powerpoint/2010/main" val="418576084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d685bef-4c7e-4ff6-9196-5e2f4022d6a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67C863B34B964DA238D05DC32C3BEC" ma:contentTypeVersion="13" ma:contentTypeDescription="Create a new document." ma:contentTypeScope="" ma:versionID="71499acffd49a9599e676c3d6c109072">
  <xsd:schema xmlns:xsd="http://www.w3.org/2001/XMLSchema" xmlns:xs="http://www.w3.org/2001/XMLSchema" xmlns:p="http://schemas.microsoft.com/office/2006/metadata/properties" xmlns:ns3="fd685bef-4c7e-4ff6-9196-5e2f4022d6a7" xmlns:ns4="af17f01d-eb88-47f3-ac4e-e046545f637b" targetNamespace="http://schemas.microsoft.com/office/2006/metadata/properties" ma:root="true" ma:fieldsID="57bf7bb328bde2fde795c9d2e56d61d6" ns3:_="" ns4:_="">
    <xsd:import namespace="fd685bef-4c7e-4ff6-9196-5e2f4022d6a7"/>
    <xsd:import namespace="af17f01d-eb88-47f3-ac4e-e046545f637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SearchProperties" minOccurs="0"/>
                <xsd:element ref="ns3:MediaServiceObjectDetectorVersions"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685bef-4c7e-4ff6-9196-5e2f4022d6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17f01d-eb88-47f3-ac4e-e046545f63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3C7618-344E-48BB-8AA7-B2968E558251}">
  <ds:schemaRefs>
    <ds:schemaRef ds:uri="http://purl.org/dc/dcmitype/"/>
    <ds:schemaRef ds:uri="af17f01d-eb88-47f3-ac4e-e046545f637b"/>
    <ds:schemaRef ds:uri="http://schemas.openxmlformats.org/package/2006/metadata/core-properties"/>
    <ds:schemaRef ds:uri="http://schemas.microsoft.com/office/2006/documentManagement/types"/>
    <ds:schemaRef ds:uri="http://schemas.microsoft.com/office/infopath/2007/PartnerControls"/>
    <ds:schemaRef ds:uri="fd685bef-4c7e-4ff6-9196-5e2f4022d6a7"/>
    <ds:schemaRef ds:uri="http://purl.org/dc/term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9F0E63A-5A77-403A-A58E-2519E034E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685bef-4c7e-4ff6-9196-5e2f4022d6a7"/>
    <ds:schemaRef ds:uri="af17f01d-eb88-47f3-ac4e-e046545f63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4AF53F-8A7D-489E-8542-4D1D81754A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TM04033917[[fn=Berlin]]</Template>
  <TotalTime>3077</TotalTime>
  <Words>1188</Words>
  <Application>Microsoft Office PowerPoint</Application>
  <PresentationFormat>On-screen Show (4:3)</PresentationFormat>
  <Paragraphs>120</Paragraphs>
  <Slides>31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Times New Roman</vt:lpstr>
      <vt:lpstr>Trebuchet MS</vt:lpstr>
      <vt:lpstr>Verdana</vt:lpstr>
      <vt:lpstr>Wingdings 2</vt:lpstr>
      <vt:lpstr>Berlin</vt:lpstr>
      <vt:lpstr>   WELCOME to CVPA High School  Title I Annual Informational Meeting   </vt:lpstr>
      <vt:lpstr>PowerPoint Presentation</vt:lpstr>
      <vt:lpstr>Agenda</vt:lpstr>
      <vt:lpstr>Purpose</vt:lpstr>
      <vt:lpstr>What is Title I?</vt:lpstr>
      <vt:lpstr>Title I Schools</vt:lpstr>
      <vt:lpstr>Title I Funds</vt:lpstr>
      <vt:lpstr>Title I Program Funding</vt:lpstr>
      <vt:lpstr>Title I Funds</vt:lpstr>
      <vt:lpstr>PowerPoint Presentation</vt:lpstr>
      <vt:lpstr>Title I Staff</vt:lpstr>
      <vt:lpstr>ESSA Complaint Procedure</vt:lpstr>
      <vt:lpstr>Parents’ Right to Know</vt:lpstr>
      <vt:lpstr>PRTK Letter</vt:lpstr>
      <vt:lpstr>Parent Family Engagement Policy</vt:lpstr>
      <vt:lpstr>Parent and Family Engagement Policy</vt:lpstr>
      <vt:lpstr>2024-2025 School Parent and Family Engagement Policy</vt:lpstr>
      <vt:lpstr>School Parent Compact</vt:lpstr>
      <vt:lpstr> School-Parent-Student Compact </vt:lpstr>
      <vt:lpstr>School-Wide Accountability Plan</vt:lpstr>
      <vt:lpstr>SLPS Assessment Calendar</vt:lpstr>
      <vt:lpstr>Parent Teacher Conferences</vt:lpstr>
      <vt:lpstr>National Network of Partnership </vt:lpstr>
      <vt:lpstr>Parent Teacher Organization</vt:lpstr>
      <vt:lpstr>PTO Parliamentary</vt:lpstr>
      <vt:lpstr>Parent Action Council (PAC)</vt:lpstr>
      <vt:lpstr>PTO Dates &amp; Times</vt:lpstr>
      <vt:lpstr>PowerPoint Presentation</vt:lpstr>
      <vt:lpstr>PowerPoint Presentation</vt:lpstr>
      <vt:lpstr>Follow Us</vt:lpstr>
      <vt:lpstr>Questions?</vt:lpstr>
    </vt:vector>
  </TitlesOfParts>
  <Company>St. Louis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Hodgen College Bound Academy</dc:title>
  <dc:creator>Chalita</dc:creator>
  <cp:lastModifiedBy>Phillips, Amy R.</cp:lastModifiedBy>
  <cp:revision>129</cp:revision>
  <cp:lastPrinted>2017-07-28T16:32:20Z</cp:lastPrinted>
  <dcterms:created xsi:type="dcterms:W3CDTF">2012-10-24T02:44:54Z</dcterms:created>
  <dcterms:modified xsi:type="dcterms:W3CDTF">2024-09-17T15:59:18Z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42f8b2-88d4-454a-ae0a-d915e44763d2_Enabled">
    <vt:lpwstr>true</vt:lpwstr>
  </property>
  <property fmtid="{D5CDD505-2E9C-101B-9397-08002B2CF9AE}" pid="3" name="MSIP_Label_f442f8b2-88d4-454a-ae0a-d915e44763d2_SetDate">
    <vt:lpwstr>2023-08-31T14:12:35Z</vt:lpwstr>
  </property>
  <property fmtid="{D5CDD505-2E9C-101B-9397-08002B2CF9AE}" pid="4" name="MSIP_Label_f442f8b2-88d4-454a-ae0a-d915e44763d2_Method">
    <vt:lpwstr>Standard</vt:lpwstr>
  </property>
  <property fmtid="{D5CDD505-2E9C-101B-9397-08002B2CF9AE}" pid="5" name="MSIP_Label_f442f8b2-88d4-454a-ae0a-d915e44763d2_Name">
    <vt:lpwstr>defa4170-0d19-0005-0003-bc88714345d2</vt:lpwstr>
  </property>
  <property fmtid="{D5CDD505-2E9C-101B-9397-08002B2CF9AE}" pid="6" name="MSIP_Label_f442f8b2-88d4-454a-ae0a-d915e44763d2_SiteId">
    <vt:lpwstr>08e33d6b-a654-486a-80e3-20b190ae22d7</vt:lpwstr>
  </property>
  <property fmtid="{D5CDD505-2E9C-101B-9397-08002B2CF9AE}" pid="7" name="MSIP_Label_f442f8b2-88d4-454a-ae0a-d915e44763d2_ActionId">
    <vt:lpwstr>baabb0ba-9cbc-4721-9ad5-54c17aacf662</vt:lpwstr>
  </property>
  <property fmtid="{D5CDD505-2E9C-101B-9397-08002B2CF9AE}" pid="8" name="MSIP_Label_f442f8b2-88d4-454a-ae0a-d915e44763d2_ContentBits">
    <vt:lpwstr>0</vt:lpwstr>
  </property>
  <property fmtid="{D5CDD505-2E9C-101B-9397-08002B2CF9AE}" pid="9" name="ContentTypeId">
    <vt:lpwstr>0x010100B267C863B34B964DA238D05DC32C3BEC</vt:lpwstr>
  </property>
</Properties>
</file>